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unknown"/>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256" r:id="rId2"/>
    <p:sldId id="377" r:id="rId3"/>
    <p:sldId id="338" r:id="rId4"/>
    <p:sldId id="339" r:id="rId5"/>
    <p:sldId id="355" r:id="rId6"/>
    <p:sldId id="345" r:id="rId7"/>
    <p:sldId id="360" r:id="rId8"/>
    <p:sldId id="343" r:id="rId9"/>
    <p:sldId id="351" r:id="rId10"/>
    <p:sldId id="376" r:id="rId11"/>
    <p:sldId id="348" r:id="rId12"/>
    <p:sldId id="370" r:id="rId13"/>
    <p:sldId id="371" r:id="rId14"/>
    <p:sldId id="356" r:id="rId15"/>
    <p:sldId id="365" r:id="rId16"/>
    <p:sldId id="361" r:id="rId17"/>
    <p:sldId id="350" r:id="rId18"/>
    <p:sldId id="359" r:id="rId19"/>
    <p:sldId id="374" r:id="rId20"/>
    <p:sldId id="357" r:id="rId21"/>
    <p:sldId id="346" r:id="rId22"/>
    <p:sldId id="341" r:id="rId23"/>
    <p:sldId id="364" r:id="rId24"/>
    <p:sldId id="349" r:id="rId25"/>
    <p:sldId id="363" r:id="rId26"/>
    <p:sldId id="337" r:id="rId27"/>
    <p:sldId id="352" r:id="rId28"/>
    <p:sldId id="362" r:id="rId29"/>
    <p:sldId id="342" r:id="rId30"/>
    <p:sldId id="368" r:id="rId31"/>
    <p:sldId id="369" r:id="rId32"/>
    <p:sldId id="347" r:id="rId33"/>
    <p:sldId id="367" r:id="rId34"/>
    <p:sldId id="354" r:id="rId35"/>
    <p:sldId id="353" r:id="rId36"/>
    <p:sldId id="373" r:id="rId37"/>
    <p:sldId id="372" r:id="rId38"/>
    <p:sldId id="375" r:id="rId39"/>
    <p:sldId id="366" r:id="rId40"/>
    <p:sldId id="340" r:id="rId41"/>
    <p:sldId id="358" r:id="rId42"/>
    <p:sldId id="286" r:id="rId43"/>
  </p:sldIdLst>
  <p:sldSz cx="9145588" cy="5145088"/>
  <p:notesSz cx="6858000" cy="9144000"/>
  <p:defaultTextStyle>
    <a:defPPr>
      <a:defRPr lang="en-US"/>
    </a:defPPr>
    <a:lvl1pPr algn="ctr" rtl="0" fontAlgn="base">
      <a:spcBef>
        <a:spcPct val="0"/>
      </a:spcBef>
      <a:spcAft>
        <a:spcPct val="0"/>
      </a:spcAft>
      <a:defRPr kern="1200">
        <a:solidFill>
          <a:schemeClr val="tx1"/>
        </a:solidFill>
        <a:latin typeface="Amelia BT" pitchFamily="82" charset="0"/>
        <a:ea typeface="+mn-ea"/>
        <a:cs typeface="+mn-cs"/>
      </a:defRPr>
    </a:lvl1pPr>
    <a:lvl2pPr marL="362925" algn="ctr" rtl="0" fontAlgn="base">
      <a:spcBef>
        <a:spcPct val="0"/>
      </a:spcBef>
      <a:spcAft>
        <a:spcPct val="0"/>
      </a:spcAft>
      <a:defRPr kern="1200">
        <a:solidFill>
          <a:schemeClr val="tx1"/>
        </a:solidFill>
        <a:latin typeface="Amelia BT" pitchFamily="82" charset="0"/>
        <a:ea typeface="+mn-ea"/>
        <a:cs typeface="+mn-cs"/>
      </a:defRPr>
    </a:lvl2pPr>
    <a:lvl3pPr marL="725851" algn="ctr" rtl="0" fontAlgn="base">
      <a:spcBef>
        <a:spcPct val="0"/>
      </a:spcBef>
      <a:spcAft>
        <a:spcPct val="0"/>
      </a:spcAft>
      <a:defRPr kern="1200">
        <a:solidFill>
          <a:schemeClr val="tx1"/>
        </a:solidFill>
        <a:latin typeface="Amelia BT" pitchFamily="82" charset="0"/>
        <a:ea typeface="+mn-ea"/>
        <a:cs typeface="+mn-cs"/>
      </a:defRPr>
    </a:lvl3pPr>
    <a:lvl4pPr marL="1088776" algn="ctr" rtl="0" fontAlgn="base">
      <a:spcBef>
        <a:spcPct val="0"/>
      </a:spcBef>
      <a:spcAft>
        <a:spcPct val="0"/>
      </a:spcAft>
      <a:defRPr kern="1200">
        <a:solidFill>
          <a:schemeClr val="tx1"/>
        </a:solidFill>
        <a:latin typeface="Amelia BT" pitchFamily="82" charset="0"/>
        <a:ea typeface="+mn-ea"/>
        <a:cs typeface="+mn-cs"/>
      </a:defRPr>
    </a:lvl4pPr>
    <a:lvl5pPr marL="1451701" algn="ctr" rtl="0" fontAlgn="base">
      <a:spcBef>
        <a:spcPct val="0"/>
      </a:spcBef>
      <a:spcAft>
        <a:spcPct val="0"/>
      </a:spcAft>
      <a:defRPr kern="1200">
        <a:solidFill>
          <a:schemeClr val="tx1"/>
        </a:solidFill>
        <a:latin typeface="Amelia BT" pitchFamily="82" charset="0"/>
        <a:ea typeface="+mn-ea"/>
        <a:cs typeface="+mn-cs"/>
      </a:defRPr>
    </a:lvl5pPr>
    <a:lvl6pPr marL="1814627" algn="l" defTabSz="725851" rtl="0" eaLnBrk="1" latinLnBrk="0" hangingPunct="1">
      <a:defRPr kern="1200">
        <a:solidFill>
          <a:schemeClr val="tx1"/>
        </a:solidFill>
        <a:latin typeface="Amelia BT" pitchFamily="82" charset="0"/>
        <a:ea typeface="+mn-ea"/>
        <a:cs typeface="+mn-cs"/>
      </a:defRPr>
    </a:lvl6pPr>
    <a:lvl7pPr marL="2177552" algn="l" defTabSz="725851" rtl="0" eaLnBrk="1" latinLnBrk="0" hangingPunct="1">
      <a:defRPr kern="1200">
        <a:solidFill>
          <a:schemeClr val="tx1"/>
        </a:solidFill>
        <a:latin typeface="Amelia BT" pitchFamily="82" charset="0"/>
        <a:ea typeface="+mn-ea"/>
        <a:cs typeface="+mn-cs"/>
      </a:defRPr>
    </a:lvl7pPr>
    <a:lvl8pPr marL="2540478" algn="l" defTabSz="725851" rtl="0" eaLnBrk="1" latinLnBrk="0" hangingPunct="1">
      <a:defRPr kern="1200">
        <a:solidFill>
          <a:schemeClr val="tx1"/>
        </a:solidFill>
        <a:latin typeface="Amelia BT" pitchFamily="82" charset="0"/>
        <a:ea typeface="+mn-ea"/>
        <a:cs typeface="+mn-cs"/>
      </a:defRPr>
    </a:lvl8pPr>
    <a:lvl9pPr marL="2903403" algn="l" defTabSz="725851" rtl="0" eaLnBrk="1" latinLnBrk="0" hangingPunct="1">
      <a:defRPr kern="1200">
        <a:solidFill>
          <a:schemeClr val="tx1"/>
        </a:solidFill>
        <a:latin typeface="Amelia BT" pitchFamily="8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4200"/>
    <a:srgbClr val="008000"/>
    <a:srgbClr val="004800"/>
    <a:srgbClr val="008E40"/>
    <a:srgbClr val="006600"/>
    <a:srgbClr val="AA6406"/>
    <a:srgbClr val="9A0000"/>
    <a:srgbClr val="3399FF"/>
    <a:srgbClr val="0033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21" autoAdjust="0"/>
    <p:restoredTop sz="95100" autoAdjust="0"/>
  </p:normalViewPr>
  <p:slideViewPr>
    <p:cSldViewPr>
      <p:cViewPr varScale="1">
        <p:scale>
          <a:sx n="145" d="100"/>
          <a:sy n="145" d="100"/>
        </p:scale>
        <p:origin x="-654" y="-84"/>
      </p:cViewPr>
      <p:guideLst>
        <p:guide orient="horz" pos="1621"/>
        <p:guide pos="2881"/>
      </p:guideLst>
    </p:cSldViewPr>
  </p:slideViewPr>
  <p:notesTextViewPr>
    <p:cViewPr>
      <p:scale>
        <a:sx n="100" d="100"/>
        <a:sy n="100" d="100"/>
      </p:scale>
      <p:origin x="0" y="0"/>
    </p:cViewPr>
  </p:notesTextViewPr>
  <p:sorterViewPr>
    <p:cViewPr>
      <p:scale>
        <a:sx n="75" d="100"/>
        <a:sy n="75" d="100"/>
      </p:scale>
      <p:origin x="0" y="3360"/>
    </p:cViewPr>
  </p:sorterViewPr>
  <p:notesViewPr>
    <p:cSldViewPr>
      <p:cViewPr varScale="1">
        <p:scale>
          <a:sx n="65" d="100"/>
          <a:sy n="65" d="100"/>
        </p:scale>
        <p:origin x="-168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ltLang="zh-CN" dirty="0"/>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dirty="0"/>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ltLang="zh-CN" dirty="0"/>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F305A876-8338-4152-BCD0-3F7DED0ED60D}" type="slidenum">
              <a:rPr lang="en-US" altLang="zh-CN"/>
              <a:pPr>
                <a:defRPr/>
              </a:pPr>
              <a:t>‹#›</a:t>
            </a:fld>
            <a:endParaRPr lang="en-US" altLang="zh-CN" dirty="0"/>
          </a:p>
        </p:txBody>
      </p:sp>
    </p:spTree>
    <p:extLst>
      <p:ext uri="{BB962C8B-B14F-4D97-AF65-F5344CB8AC3E}">
        <p14:creationId xmlns:p14="http://schemas.microsoft.com/office/powerpoint/2010/main" xmlns="" val="1595512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ltLang="zh-CN" dirty="0"/>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dirty="0"/>
          </a:p>
        </p:txBody>
      </p:sp>
      <p:sp>
        <p:nvSpPr>
          <p:cNvPr id="7066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ltLang="zh-CN" dirty="0"/>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F1DF050-111D-4C6F-BB0A-4346D970594C}" type="slidenum">
              <a:rPr lang="en-US" altLang="zh-CN"/>
              <a:pPr>
                <a:defRPr/>
              </a:pPr>
              <a:t>‹#›</a:t>
            </a:fld>
            <a:endParaRPr lang="en-US" altLang="zh-CN" dirty="0"/>
          </a:p>
        </p:txBody>
      </p:sp>
    </p:spTree>
    <p:extLst>
      <p:ext uri="{BB962C8B-B14F-4D97-AF65-F5344CB8AC3E}">
        <p14:creationId xmlns:p14="http://schemas.microsoft.com/office/powerpoint/2010/main" xmlns="" val="12079719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a:solidFill>
          <a:schemeClr val="tx1"/>
        </a:solidFill>
        <a:latin typeface="Arial" charset="0"/>
        <a:ea typeface="宋体" pitchFamily="2" charset="-122"/>
        <a:cs typeface="+mn-cs"/>
      </a:defRPr>
    </a:lvl1pPr>
    <a:lvl2pPr marL="362925" algn="l" rtl="0" fontAlgn="base">
      <a:spcBef>
        <a:spcPct val="30000"/>
      </a:spcBef>
      <a:spcAft>
        <a:spcPct val="0"/>
      </a:spcAft>
      <a:defRPr sz="1000" kern="1200">
        <a:solidFill>
          <a:schemeClr val="tx1"/>
        </a:solidFill>
        <a:latin typeface="Arial" charset="0"/>
        <a:ea typeface="宋体" pitchFamily="2" charset="-122"/>
        <a:cs typeface="+mn-cs"/>
      </a:defRPr>
    </a:lvl2pPr>
    <a:lvl3pPr marL="725851" algn="l" rtl="0" fontAlgn="base">
      <a:spcBef>
        <a:spcPct val="30000"/>
      </a:spcBef>
      <a:spcAft>
        <a:spcPct val="0"/>
      </a:spcAft>
      <a:defRPr sz="1000" kern="1200">
        <a:solidFill>
          <a:schemeClr val="tx1"/>
        </a:solidFill>
        <a:latin typeface="Arial" charset="0"/>
        <a:ea typeface="宋体" pitchFamily="2" charset="-122"/>
        <a:cs typeface="+mn-cs"/>
      </a:defRPr>
    </a:lvl3pPr>
    <a:lvl4pPr marL="1088776" algn="l" rtl="0" fontAlgn="base">
      <a:spcBef>
        <a:spcPct val="30000"/>
      </a:spcBef>
      <a:spcAft>
        <a:spcPct val="0"/>
      </a:spcAft>
      <a:defRPr sz="1000" kern="1200">
        <a:solidFill>
          <a:schemeClr val="tx1"/>
        </a:solidFill>
        <a:latin typeface="Arial" charset="0"/>
        <a:ea typeface="宋体" pitchFamily="2" charset="-122"/>
        <a:cs typeface="+mn-cs"/>
      </a:defRPr>
    </a:lvl4pPr>
    <a:lvl5pPr marL="1451701" algn="l" rtl="0" fontAlgn="base">
      <a:spcBef>
        <a:spcPct val="30000"/>
      </a:spcBef>
      <a:spcAft>
        <a:spcPct val="0"/>
      </a:spcAft>
      <a:defRPr sz="1000" kern="1200">
        <a:solidFill>
          <a:schemeClr val="tx1"/>
        </a:solidFill>
        <a:latin typeface="Arial" charset="0"/>
        <a:ea typeface="宋体" pitchFamily="2" charset="-122"/>
        <a:cs typeface="+mn-cs"/>
      </a:defRPr>
    </a:lvl5pPr>
    <a:lvl6pPr marL="1814627" algn="l" defTabSz="725851" rtl="0" eaLnBrk="1" latinLnBrk="0" hangingPunct="1">
      <a:defRPr sz="1000" kern="1200">
        <a:solidFill>
          <a:schemeClr val="tx1"/>
        </a:solidFill>
        <a:latin typeface="+mn-lt"/>
        <a:ea typeface="+mn-ea"/>
        <a:cs typeface="+mn-cs"/>
      </a:defRPr>
    </a:lvl6pPr>
    <a:lvl7pPr marL="2177552" algn="l" defTabSz="725851" rtl="0" eaLnBrk="1" latinLnBrk="0" hangingPunct="1">
      <a:defRPr sz="1000" kern="1200">
        <a:solidFill>
          <a:schemeClr val="tx1"/>
        </a:solidFill>
        <a:latin typeface="+mn-lt"/>
        <a:ea typeface="+mn-ea"/>
        <a:cs typeface="+mn-cs"/>
      </a:defRPr>
    </a:lvl7pPr>
    <a:lvl8pPr marL="2540478" algn="l" defTabSz="725851" rtl="0" eaLnBrk="1" latinLnBrk="0" hangingPunct="1">
      <a:defRPr sz="1000" kern="1200">
        <a:solidFill>
          <a:schemeClr val="tx1"/>
        </a:solidFill>
        <a:latin typeface="+mn-lt"/>
        <a:ea typeface="+mn-ea"/>
        <a:cs typeface="+mn-cs"/>
      </a:defRPr>
    </a:lvl8pPr>
    <a:lvl9pPr marL="2903403" algn="l" defTabSz="725851"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73191039"/>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3939049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Picture 279"/>
          <p:cNvPicPr>
            <a:picLocks noChangeAspect="1" noChangeArrowheads="1"/>
          </p:cNvPicPr>
          <p:nvPr userDrawn="1"/>
        </p:nvPicPr>
        <p:blipFill>
          <a:blip r:embed="rId4" cstate="email">
            <a:extLst>
              <a:ext uri="{28A0092B-C50C-407E-A947-70E740481C1C}">
                <a14:useLocalDpi xmlns:a14="http://schemas.microsoft.com/office/drawing/2010/main" xmlns="" val="0"/>
              </a:ext>
            </a:extLst>
          </a:blip>
          <a:stretch>
            <a:fillRect/>
          </a:stretch>
        </p:blipFill>
        <p:spPr bwMode="auto">
          <a:xfrm>
            <a:off x="0" y="-2532"/>
            <a:ext cx="9145588" cy="5146430"/>
          </a:xfrm>
          <a:prstGeom prst="rect">
            <a:avLst/>
          </a:prstGeom>
          <a:noFill/>
          <a:extLst>
            <a:ext uri="{909E8E84-426E-40DD-AFC4-6F175D3DCCD1}">
              <a14:hiddenFill xmlns:a14="http://schemas.microsoft.com/office/drawing/2010/main" xmlns="">
                <a:solidFill>
                  <a:srgbClr val="FFFFFF"/>
                </a:solidFill>
              </a14:hiddenFill>
            </a:ext>
          </a:extLst>
        </p:spPr>
      </p:pic>
      <p:pic>
        <p:nvPicPr>
          <p:cNvPr id="3394" name="Picture 322" descr="白色透明直角模板"/>
          <p:cNvPicPr>
            <a:picLocks noChangeAspect="1" noChangeArrowheads="1"/>
          </p:cNvPicPr>
          <p:nvPr userDrawn="1"/>
        </p:nvPicPr>
        <p:blipFill>
          <a:blip r:embed="rId5" cstate="email">
            <a:extLst>
              <a:ext uri="{28A0092B-C50C-407E-A947-70E740481C1C}">
                <a14:useLocalDpi xmlns:a14="http://schemas.microsoft.com/office/drawing/2010/main" xmlns="" val="0"/>
              </a:ext>
            </a:extLst>
          </a:blip>
          <a:srcRect/>
          <a:stretch>
            <a:fillRect/>
          </a:stretch>
        </p:blipFill>
        <p:spPr bwMode="auto">
          <a:xfrm>
            <a:off x="1" y="457538"/>
            <a:ext cx="9146848" cy="4736708"/>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56" descr="3D小人"/>
          <p:cNvPicPr>
            <a:picLocks noChangeAspect="1" noChangeArrowheads="1"/>
          </p:cNvPicPr>
          <p:nvPr userDrawn="1"/>
        </p:nvPicPr>
        <p:blipFill>
          <a:blip r:embed="rId6" cstate="email">
            <a:extLst>
              <a:ext uri="{28A0092B-C50C-407E-A947-70E740481C1C}">
                <a14:useLocalDpi xmlns:a14="http://schemas.microsoft.com/office/drawing/2010/main" xmlns="" val="0"/>
              </a:ext>
            </a:extLst>
          </a:blip>
          <a:srcRect/>
          <a:stretch>
            <a:fillRect/>
          </a:stretch>
        </p:blipFill>
        <p:spPr bwMode="auto">
          <a:xfrm>
            <a:off x="157509" y="69325"/>
            <a:ext cx="967734" cy="688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3" r:id="rId1"/>
    <p:sldLayoutId id="2147483672" r:id="rId2"/>
  </p:sldLayoutIdLst>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500" b="1">
          <a:solidFill>
            <a:schemeClr val="tx2"/>
          </a:solidFill>
          <a:latin typeface="+mj-lt"/>
          <a:ea typeface="+mj-ea"/>
          <a:cs typeface="+mj-cs"/>
        </a:defRPr>
      </a:lvl1pPr>
      <a:lvl2pPr algn="l" rtl="0" eaLnBrk="0" fontAlgn="base" hangingPunct="0">
        <a:spcBef>
          <a:spcPct val="0"/>
        </a:spcBef>
        <a:spcAft>
          <a:spcPct val="0"/>
        </a:spcAft>
        <a:defRPr sz="3500" b="1">
          <a:solidFill>
            <a:schemeClr val="tx2"/>
          </a:solidFill>
          <a:latin typeface="Arial" charset="0"/>
        </a:defRPr>
      </a:lvl2pPr>
      <a:lvl3pPr algn="l" rtl="0" eaLnBrk="0" fontAlgn="base" hangingPunct="0">
        <a:spcBef>
          <a:spcPct val="0"/>
        </a:spcBef>
        <a:spcAft>
          <a:spcPct val="0"/>
        </a:spcAft>
        <a:defRPr sz="3500" b="1">
          <a:solidFill>
            <a:schemeClr val="tx2"/>
          </a:solidFill>
          <a:latin typeface="Arial" charset="0"/>
        </a:defRPr>
      </a:lvl3pPr>
      <a:lvl4pPr algn="l" rtl="0" eaLnBrk="0" fontAlgn="base" hangingPunct="0">
        <a:spcBef>
          <a:spcPct val="0"/>
        </a:spcBef>
        <a:spcAft>
          <a:spcPct val="0"/>
        </a:spcAft>
        <a:defRPr sz="3500" b="1">
          <a:solidFill>
            <a:schemeClr val="tx2"/>
          </a:solidFill>
          <a:latin typeface="Arial" charset="0"/>
        </a:defRPr>
      </a:lvl4pPr>
      <a:lvl5pPr algn="l" rtl="0" eaLnBrk="0" fontAlgn="base" hangingPunct="0">
        <a:spcBef>
          <a:spcPct val="0"/>
        </a:spcBef>
        <a:spcAft>
          <a:spcPct val="0"/>
        </a:spcAft>
        <a:defRPr sz="3500" b="1">
          <a:solidFill>
            <a:schemeClr val="tx2"/>
          </a:solidFill>
          <a:latin typeface="Arial" charset="0"/>
        </a:defRPr>
      </a:lvl5pPr>
      <a:lvl6pPr marL="362925" algn="l" rtl="0" fontAlgn="base">
        <a:spcBef>
          <a:spcPct val="0"/>
        </a:spcBef>
        <a:spcAft>
          <a:spcPct val="0"/>
        </a:spcAft>
        <a:defRPr sz="3500" b="1">
          <a:solidFill>
            <a:schemeClr val="tx2"/>
          </a:solidFill>
          <a:latin typeface="Arial" charset="0"/>
        </a:defRPr>
      </a:lvl6pPr>
      <a:lvl7pPr marL="725851" algn="l" rtl="0" fontAlgn="base">
        <a:spcBef>
          <a:spcPct val="0"/>
        </a:spcBef>
        <a:spcAft>
          <a:spcPct val="0"/>
        </a:spcAft>
        <a:defRPr sz="3500" b="1">
          <a:solidFill>
            <a:schemeClr val="tx2"/>
          </a:solidFill>
          <a:latin typeface="Arial" charset="0"/>
        </a:defRPr>
      </a:lvl7pPr>
      <a:lvl8pPr marL="1088776" algn="l" rtl="0" fontAlgn="base">
        <a:spcBef>
          <a:spcPct val="0"/>
        </a:spcBef>
        <a:spcAft>
          <a:spcPct val="0"/>
        </a:spcAft>
        <a:defRPr sz="3500" b="1">
          <a:solidFill>
            <a:schemeClr val="tx2"/>
          </a:solidFill>
          <a:latin typeface="Arial" charset="0"/>
        </a:defRPr>
      </a:lvl8pPr>
      <a:lvl9pPr marL="1451701" algn="l" rtl="0" fontAlgn="base">
        <a:spcBef>
          <a:spcPct val="0"/>
        </a:spcBef>
        <a:spcAft>
          <a:spcPct val="0"/>
        </a:spcAft>
        <a:defRPr sz="3500" b="1">
          <a:solidFill>
            <a:schemeClr val="tx2"/>
          </a:solidFill>
          <a:latin typeface="Arial" charset="0"/>
        </a:defRPr>
      </a:lvl9pPr>
    </p:titleStyle>
    <p:bodyStyle>
      <a:lvl1pPr marL="272194" indent="-272194" algn="l" rtl="0" eaLnBrk="0" fontAlgn="base" hangingPunct="0">
        <a:spcBef>
          <a:spcPct val="20000"/>
        </a:spcBef>
        <a:spcAft>
          <a:spcPct val="0"/>
        </a:spcAft>
        <a:buChar char="•"/>
        <a:defRPr sz="2500">
          <a:solidFill>
            <a:schemeClr val="tx1"/>
          </a:solidFill>
          <a:latin typeface="+mn-lt"/>
          <a:ea typeface="+mn-ea"/>
          <a:cs typeface="+mn-cs"/>
        </a:defRPr>
      </a:lvl1pPr>
      <a:lvl2pPr marL="589754" indent="-226828" algn="l" rtl="0" eaLnBrk="0" fontAlgn="base" hangingPunct="0">
        <a:spcBef>
          <a:spcPct val="20000"/>
        </a:spcBef>
        <a:spcAft>
          <a:spcPct val="0"/>
        </a:spcAft>
        <a:buChar char="–"/>
        <a:defRPr sz="2200">
          <a:solidFill>
            <a:schemeClr val="tx1"/>
          </a:solidFill>
          <a:latin typeface="+mn-lt"/>
        </a:defRPr>
      </a:lvl2pPr>
      <a:lvl3pPr marL="907313" indent="-181463" algn="l" rtl="0" eaLnBrk="0" fontAlgn="base" hangingPunct="0">
        <a:spcBef>
          <a:spcPct val="20000"/>
        </a:spcBef>
        <a:spcAft>
          <a:spcPct val="0"/>
        </a:spcAft>
        <a:buChar char="•"/>
        <a:defRPr sz="1900">
          <a:solidFill>
            <a:schemeClr val="tx1"/>
          </a:solidFill>
          <a:latin typeface="+mn-lt"/>
        </a:defRPr>
      </a:lvl3pPr>
      <a:lvl4pPr marL="1270239" indent="-181463" algn="l" rtl="0" eaLnBrk="0" fontAlgn="base" hangingPunct="0">
        <a:spcBef>
          <a:spcPct val="20000"/>
        </a:spcBef>
        <a:spcAft>
          <a:spcPct val="0"/>
        </a:spcAft>
        <a:buChar char="–"/>
        <a:defRPr sz="1600">
          <a:solidFill>
            <a:schemeClr val="tx1"/>
          </a:solidFill>
          <a:latin typeface="+mn-lt"/>
        </a:defRPr>
      </a:lvl4pPr>
      <a:lvl5pPr marL="1633164" indent="-181463" algn="l" rtl="0" eaLnBrk="0" fontAlgn="base" hangingPunct="0">
        <a:spcBef>
          <a:spcPct val="20000"/>
        </a:spcBef>
        <a:spcAft>
          <a:spcPct val="0"/>
        </a:spcAft>
        <a:buChar char="»"/>
        <a:defRPr sz="1600">
          <a:solidFill>
            <a:schemeClr val="tx1"/>
          </a:solidFill>
          <a:latin typeface="+mn-lt"/>
        </a:defRPr>
      </a:lvl5pPr>
      <a:lvl6pPr marL="1996089" indent="-181463" algn="l" rtl="0" fontAlgn="base">
        <a:spcBef>
          <a:spcPct val="20000"/>
        </a:spcBef>
        <a:spcAft>
          <a:spcPct val="0"/>
        </a:spcAft>
        <a:buChar char="»"/>
        <a:defRPr sz="1600">
          <a:solidFill>
            <a:schemeClr val="tx1"/>
          </a:solidFill>
          <a:latin typeface="+mn-lt"/>
        </a:defRPr>
      </a:lvl6pPr>
      <a:lvl7pPr marL="2359015" indent="-181463" algn="l" rtl="0" fontAlgn="base">
        <a:spcBef>
          <a:spcPct val="20000"/>
        </a:spcBef>
        <a:spcAft>
          <a:spcPct val="0"/>
        </a:spcAft>
        <a:buChar char="»"/>
        <a:defRPr sz="1600">
          <a:solidFill>
            <a:schemeClr val="tx1"/>
          </a:solidFill>
          <a:latin typeface="+mn-lt"/>
        </a:defRPr>
      </a:lvl7pPr>
      <a:lvl8pPr marL="2721940" indent="-181463" algn="l" rtl="0" fontAlgn="base">
        <a:spcBef>
          <a:spcPct val="20000"/>
        </a:spcBef>
        <a:spcAft>
          <a:spcPct val="0"/>
        </a:spcAft>
        <a:buChar char="»"/>
        <a:defRPr sz="1600">
          <a:solidFill>
            <a:schemeClr val="tx1"/>
          </a:solidFill>
          <a:latin typeface="+mn-lt"/>
        </a:defRPr>
      </a:lvl8pPr>
      <a:lvl9pPr marL="3084866" indent="-181463" algn="l" rtl="0" fontAlgn="base">
        <a:spcBef>
          <a:spcPct val="20000"/>
        </a:spcBef>
        <a:spcAft>
          <a:spcPct val="0"/>
        </a:spcAft>
        <a:buChar char="»"/>
        <a:defRPr sz="1600">
          <a:solidFill>
            <a:schemeClr val="tx1"/>
          </a:solidFill>
          <a:latin typeface="+mn-lt"/>
        </a:defRPr>
      </a:lvl9pPr>
    </p:bodyStyle>
    <p:otherStyle>
      <a:defPPr>
        <a:defRPr lang="zh-CN"/>
      </a:defPPr>
      <a:lvl1pPr marL="0" algn="l" defTabSz="725851" rtl="0" eaLnBrk="1" latinLnBrk="0" hangingPunct="1">
        <a:defRPr sz="1400" kern="1200">
          <a:solidFill>
            <a:schemeClr val="tx1"/>
          </a:solidFill>
          <a:latin typeface="+mn-lt"/>
          <a:ea typeface="+mn-ea"/>
          <a:cs typeface="+mn-cs"/>
        </a:defRPr>
      </a:lvl1pPr>
      <a:lvl2pPr marL="362925" algn="l" defTabSz="725851" rtl="0" eaLnBrk="1" latinLnBrk="0" hangingPunct="1">
        <a:defRPr sz="1400" kern="1200">
          <a:solidFill>
            <a:schemeClr val="tx1"/>
          </a:solidFill>
          <a:latin typeface="+mn-lt"/>
          <a:ea typeface="+mn-ea"/>
          <a:cs typeface="+mn-cs"/>
        </a:defRPr>
      </a:lvl2pPr>
      <a:lvl3pPr marL="725851" algn="l" defTabSz="725851" rtl="0" eaLnBrk="1" latinLnBrk="0" hangingPunct="1">
        <a:defRPr sz="1400" kern="1200">
          <a:solidFill>
            <a:schemeClr val="tx1"/>
          </a:solidFill>
          <a:latin typeface="+mn-lt"/>
          <a:ea typeface="+mn-ea"/>
          <a:cs typeface="+mn-cs"/>
        </a:defRPr>
      </a:lvl3pPr>
      <a:lvl4pPr marL="1088776" algn="l" defTabSz="725851" rtl="0" eaLnBrk="1" latinLnBrk="0" hangingPunct="1">
        <a:defRPr sz="1400" kern="1200">
          <a:solidFill>
            <a:schemeClr val="tx1"/>
          </a:solidFill>
          <a:latin typeface="+mn-lt"/>
          <a:ea typeface="+mn-ea"/>
          <a:cs typeface="+mn-cs"/>
        </a:defRPr>
      </a:lvl4pPr>
      <a:lvl5pPr marL="1451701" algn="l" defTabSz="725851" rtl="0" eaLnBrk="1" latinLnBrk="0" hangingPunct="1">
        <a:defRPr sz="1400" kern="1200">
          <a:solidFill>
            <a:schemeClr val="tx1"/>
          </a:solidFill>
          <a:latin typeface="+mn-lt"/>
          <a:ea typeface="+mn-ea"/>
          <a:cs typeface="+mn-cs"/>
        </a:defRPr>
      </a:lvl5pPr>
      <a:lvl6pPr marL="1814627" algn="l" defTabSz="725851" rtl="0" eaLnBrk="1" latinLnBrk="0" hangingPunct="1">
        <a:defRPr sz="1400" kern="1200">
          <a:solidFill>
            <a:schemeClr val="tx1"/>
          </a:solidFill>
          <a:latin typeface="+mn-lt"/>
          <a:ea typeface="+mn-ea"/>
          <a:cs typeface="+mn-cs"/>
        </a:defRPr>
      </a:lvl6pPr>
      <a:lvl7pPr marL="2177552" algn="l" defTabSz="725851" rtl="0" eaLnBrk="1" latinLnBrk="0" hangingPunct="1">
        <a:defRPr sz="1400" kern="1200">
          <a:solidFill>
            <a:schemeClr val="tx1"/>
          </a:solidFill>
          <a:latin typeface="+mn-lt"/>
          <a:ea typeface="+mn-ea"/>
          <a:cs typeface="+mn-cs"/>
        </a:defRPr>
      </a:lvl7pPr>
      <a:lvl8pPr marL="2540478" algn="l" defTabSz="725851" rtl="0" eaLnBrk="1" latinLnBrk="0" hangingPunct="1">
        <a:defRPr sz="1400" kern="1200">
          <a:solidFill>
            <a:schemeClr val="tx1"/>
          </a:solidFill>
          <a:latin typeface="+mn-lt"/>
          <a:ea typeface="+mn-ea"/>
          <a:cs typeface="+mn-cs"/>
        </a:defRPr>
      </a:lvl8pPr>
      <a:lvl9pPr marL="2903403" algn="l" defTabSz="725851"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microsoft.com/office/2007/relationships/media" Target="../media/media1.mp3"/><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2.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1.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79"/>
          <p:cNvPicPr>
            <a:picLocks noChangeAspect="1" noChangeArrowheads="1"/>
          </p:cNvPicPr>
          <p:nvPr/>
        </p:nvPicPr>
        <p:blipFill>
          <a:blip r:embed="rId4" cstate="email">
            <a:extLst>
              <a:ext uri="{28A0092B-C50C-407E-A947-70E740481C1C}">
                <a14:useLocalDpi xmlns:a14="http://schemas.microsoft.com/office/drawing/2010/main" xmlns="" val="0"/>
              </a:ext>
            </a:extLst>
          </a:blip>
          <a:stretch>
            <a:fillRect/>
          </a:stretch>
        </p:blipFill>
        <p:spPr bwMode="auto">
          <a:xfrm>
            <a:off x="0" y="-2532"/>
            <a:ext cx="9145588" cy="514643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组合 4"/>
          <p:cNvGrpSpPr/>
          <p:nvPr/>
        </p:nvGrpSpPr>
        <p:grpSpPr>
          <a:xfrm>
            <a:off x="0" y="743744"/>
            <a:ext cx="9144803" cy="4400153"/>
            <a:chOff x="0" y="743744"/>
            <a:chExt cx="9144803" cy="4400153"/>
          </a:xfrm>
        </p:grpSpPr>
        <p:pic>
          <p:nvPicPr>
            <p:cNvPr id="2" name="图片 1"/>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784" y="743744"/>
              <a:ext cx="9144019" cy="4023368"/>
            </a:xfrm>
            <a:prstGeom prst="rect">
              <a:avLst/>
            </a:prstGeom>
          </p:spPr>
        </p:pic>
        <p:sp>
          <p:nvSpPr>
            <p:cNvPr id="4" name="矩形 3"/>
            <p:cNvSpPr/>
            <p:nvPr/>
          </p:nvSpPr>
          <p:spPr>
            <a:xfrm>
              <a:off x="0" y="4248944"/>
              <a:ext cx="9141086" cy="894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1.mp3">
            <a:hlinkClick r:id="" action="ppaction://media"/>
          </p:cNvPr>
          <p:cNvPicPr>
            <a:picLocks noChangeAspect="1"/>
          </p:cNvPicPr>
          <p:nvPr>
            <a:videoFile r:link="rId1"/>
            <p:extLst>
              <p:ext uri="{DAA4B4D4-6D71-4841-9C94-3DE7FCFB9230}">
                <p14:media xmlns:p14="http://schemas.microsoft.com/office/powerpoint/2010/main" xmlns="" r:embed="rId6"/>
              </p:ext>
            </p:extLst>
          </p:nvPr>
        </p:nvPicPr>
        <p:blipFill>
          <a:blip r:embed="rId7" cstate="print"/>
          <a:stretch>
            <a:fillRect/>
          </a:stretch>
        </p:blipFill>
        <p:spPr>
          <a:xfrm>
            <a:off x="3389151" y="-780256"/>
            <a:ext cx="609600" cy="609600"/>
          </a:xfrm>
          <a:prstGeom prst="rect">
            <a:avLst/>
          </a:prstGeom>
        </p:spPr>
      </p:pic>
      <p:sp>
        <p:nvSpPr>
          <p:cNvPr id="45" name="矩形 44"/>
          <p:cNvSpPr/>
          <p:nvPr/>
        </p:nvSpPr>
        <p:spPr>
          <a:xfrm>
            <a:off x="1677194" y="3831213"/>
            <a:ext cx="5976664" cy="646331"/>
          </a:xfrm>
          <a:prstGeom prst="rect">
            <a:avLst/>
          </a:prstGeom>
        </p:spPr>
        <p:txBody>
          <a:bodyPr wrap="square">
            <a:spAutoFit/>
          </a:bodyPr>
          <a:lstStyle/>
          <a:p>
            <a:pPr algn="ctr"/>
            <a:r>
              <a:rPr lang="zh-CN" altLang="en-US" sz="3600" b="1" dirty="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禁毒委员会</a:t>
            </a:r>
            <a:r>
              <a:rPr lang="zh-CN" altLang="en-US" sz="3600" b="1" dirty="0" smtClean="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绿色动态</a:t>
            </a:r>
            <a:r>
              <a:rPr lang="en-US" altLang="zh-CN" sz="3600" b="1" dirty="0" smtClean="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PPT</a:t>
            </a:r>
            <a:endParaRPr lang="zh-CN" altLang="en-US" sz="3600" b="1" dirty="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endParaRPr>
          </a:p>
        </p:txBody>
      </p:sp>
      <p:sp>
        <p:nvSpPr>
          <p:cNvPr id="46" name="TextBox 45"/>
          <p:cNvSpPr txBox="1"/>
          <p:nvPr/>
        </p:nvSpPr>
        <p:spPr>
          <a:xfrm>
            <a:off x="2541616" y="4443790"/>
            <a:ext cx="4121641" cy="338554"/>
          </a:xfrm>
          <a:prstGeom prst="rect">
            <a:avLst/>
          </a:prstGeom>
          <a:noFill/>
        </p:spPr>
        <p:txBody>
          <a:bodyPr wrap="none" rtlCol="0">
            <a:spAutoFit/>
          </a:bodyPr>
          <a:lstStyle/>
          <a:p>
            <a:r>
              <a:rPr lang="en-US" altLang="zh-CN" sz="1600" dirty="0">
                <a:solidFill>
                  <a:srgbClr val="004800"/>
                </a:solidFill>
                <a:latin typeface="微软雅黑" pitchFamily="34" charset="-122"/>
                <a:ea typeface="微软雅黑" pitchFamily="34" charset="-122"/>
              </a:rPr>
              <a:t>— </a:t>
            </a:r>
            <a:r>
              <a:rPr lang="zh-CN" altLang="en-US" sz="1600" dirty="0" smtClean="0">
                <a:solidFill>
                  <a:srgbClr val="004800"/>
                </a:solidFill>
                <a:latin typeface="微软雅黑" pitchFamily="34" charset="-122"/>
                <a:ea typeface="微软雅黑" pitchFamily="34" charset="-122"/>
              </a:rPr>
              <a:t>打击毒品</a:t>
            </a:r>
            <a:r>
              <a:rPr lang="en-US" altLang="zh-CN" sz="1600" dirty="0" smtClean="0">
                <a:solidFill>
                  <a:srgbClr val="004800"/>
                </a:solidFill>
                <a:latin typeface="微软雅黑" pitchFamily="34" charset="-122"/>
                <a:ea typeface="微软雅黑" pitchFamily="34" charset="-122"/>
              </a:rPr>
              <a:t>/</a:t>
            </a:r>
            <a:r>
              <a:rPr lang="zh-CN" altLang="en-US" sz="1600" dirty="0">
                <a:solidFill>
                  <a:srgbClr val="004800"/>
                </a:solidFill>
                <a:latin typeface="微软雅黑" pitchFamily="34" charset="-122"/>
                <a:ea typeface="微软雅黑" pitchFamily="34" charset="-122"/>
              </a:rPr>
              <a:t>会议报告</a:t>
            </a:r>
            <a:r>
              <a:rPr lang="en-US" altLang="zh-CN" sz="1600" dirty="0">
                <a:solidFill>
                  <a:srgbClr val="004800"/>
                </a:solidFill>
                <a:latin typeface="微软雅黑" pitchFamily="34" charset="-122"/>
                <a:ea typeface="微软雅黑" pitchFamily="34" charset="-122"/>
              </a:rPr>
              <a:t>PPT</a:t>
            </a:r>
            <a:r>
              <a:rPr lang="en-US" altLang="zh-CN" sz="1600" dirty="0" smtClean="0">
                <a:solidFill>
                  <a:srgbClr val="004800"/>
                </a:solidFill>
                <a:latin typeface="微软雅黑" pitchFamily="34" charset="-122"/>
                <a:ea typeface="微软雅黑" pitchFamily="34" charset="-122"/>
              </a:rPr>
              <a:t>/</a:t>
            </a:r>
            <a:r>
              <a:rPr lang="zh-CN" altLang="en-US" sz="1600" dirty="0" smtClean="0">
                <a:solidFill>
                  <a:srgbClr val="004800"/>
                </a:solidFill>
                <a:latin typeface="微软雅黑" pitchFamily="34" charset="-122"/>
                <a:ea typeface="微软雅黑" pitchFamily="34" charset="-122"/>
              </a:rPr>
              <a:t>最新动</a:t>
            </a:r>
            <a:r>
              <a:rPr lang="zh-CN" altLang="en-US" sz="1600" dirty="0">
                <a:solidFill>
                  <a:srgbClr val="004800"/>
                </a:solidFill>
                <a:latin typeface="微软雅黑" pitchFamily="34" charset="-122"/>
                <a:ea typeface="微软雅黑" pitchFamily="34" charset="-122"/>
              </a:rPr>
              <a:t>态</a:t>
            </a:r>
            <a:r>
              <a:rPr lang="en-US" altLang="zh-CN" sz="1600" dirty="0">
                <a:solidFill>
                  <a:srgbClr val="004800"/>
                </a:solidFill>
                <a:latin typeface="微软雅黑" pitchFamily="34" charset="-122"/>
                <a:ea typeface="微软雅黑" pitchFamily="34" charset="-122"/>
              </a:rPr>
              <a:t>PPT —</a:t>
            </a:r>
            <a:endParaRPr lang="zh-CN" altLang="en-US" sz="1600" dirty="0">
              <a:solidFill>
                <a:srgbClr val="004800"/>
              </a:solidFill>
              <a:latin typeface="微软雅黑" pitchFamily="34" charset="-122"/>
              <a:ea typeface="微软雅黑" pitchFamily="34" charset="-122"/>
            </a:endParaRPr>
          </a:p>
        </p:txBody>
      </p:sp>
      <p:pic>
        <p:nvPicPr>
          <p:cNvPr id="18" name="Picture 46" descr="1"/>
          <p:cNvPicPr>
            <a:picLocks noChangeAspect="1" noChangeArrowheads="1"/>
          </p:cNvPicPr>
          <p:nvPr/>
        </p:nvPicPr>
        <p:blipFill>
          <a:blip r:embed="rId8" cstate="email">
            <a:extLst>
              <a:ext uri="{28A0092B-C50C-407E-A947-70E740481C1C}">
                <a14:useLocalDpi xmlns:a14="http://schemas.microsoft.com/office/drawing/2010/main" xmlns="" val="0"/>
              </a:ext>
            </a:extLst>
          </a:blip>
          <a:srcRect/>
          <a:stretch>
            <a:fillRect/>
          </a:stretch>
        </p:blipFill>
        <p:spPr bwMode="auto">
          <a:xfrm>
            <a:off x="3450435" y="524452"/>
            <a:ext cx="2265360" cy="2080513"/>
          </a:xfrm>
          <a:prstGeom prst="rect">
            <a:avLst/>
          </a:prstGeom>
          <a:noFill/>
          <a:extLst>
            <a:ext uri="{909E8E84-426E-40DD-AFC4-6F175D3DCCD1}">
              <a14:hiddenFill xmlns:a14="http://schemas.microsoft.com/office/drawing/2010/main" xmlns="">
                <a:solidFill>
                  <a:srgbClr val="FFFFFF"/>
                </a:solidFill>
              </a14:hiddenFill>
            </a:ext>
          </a:extLst>
        </p:spPr>
      </p:pic>
      <p:pic>
        <p:nvPicPr>
          <p:cNvPr id="50" name="Picture 174" descr="鸽0"/>
          <p:cNvPicPr>
            <a:picLocks noChangeAspect="1" noChangeArrowheads="1"/>
          </p:cNvPicPr>
          <p:nvPr/>
        </p:nvPicPr>
        <p:blipFill>
          <a:blip r:embed="rId9" cstate="email">
            <a:lum bright="12000"/>
            <a:extLst>
              <a:ext uri="{28A0092B-C50C-407E-A947-70E740481C1C}">
                <a14:useLocalDpi xmlns:a14="http://schemas.microsoft.com/office/drawing/2010/main" xmlns="" val="0"/>
              </a:ext>
            </a:extLst>
          </a:blip>
          <a:srcRect/>
          <a:stretch>
            <a:fillRect/>
          </a:stretch>
        </p:blipFill>
        <p:spPr bwMode="auto">
          <a:xfrm rot="120000">
            <a:off x="-1447800" y="3330575"/>
            <a:ext cx="979487"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 name="Picture 175" descr="鸽2"/>
          <p:cNvPicPr>
            <a:picLocks noChangeAspect="1" noChangeArrowheads="1"/>
          </p:cNvPicPr>
          <p:nvPr/>
        </p:nvPicPr>
        <p:blipFill>
          <a:blip r:embed="rId10" cstate="email">
            <a:lum bright="12000"/>
            <a:extLst>
              <a:ext uri="{28A0092B-C50C-407E-A947-70E740481C1C}">
                <a14:useLocalDpi xmlns:a14="http://schemas.microsoft.com/office/drawing/2010/main" xmlns="" val="0"/>
              </a:ext>
            </a:extLst>
          </a:blip>
          <a:srcRect/>
          <a:stretch>
            <a:fillRect/>
          </a:stretch>
        </p:blipFill>
        <p:spPr bwMode="auto">
          <a:xfrm>
            <a:off x="-1382713" y="3482975"/>
            <a:ext cx="928688"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 name="Picture 176" descr="3"/>
          <p:cNvPicPr>
            <a:picLocks noChangeAspect="1" noChangeArrowheads="1"/>
          </p:cNvPicPr>
          <p:nvPr/>
        </p:nvPicPr>
        <p:blipFill>
          <a:blip r:embed="rId11" cstate="email">
            <a:lum bright="12000"/>
            <a:extLst>
              <a:ext uri="{28A0092B-C50C-407E-A947-70E740481C1C}">
                <a14:useLocalDpi xmlns:a14="http://schemas.microsoft.com/office/drawing/2010/main" xmlns="" val="0"/>
              </a:ext>
            </a:extLst>
          </a:blip>
          <a:srcRect/>
          <a:stretch>
            <a:fillRect/>
          </a:stretch>
        </p:blipFill>
        <p:spPr bwMode="auto">
          <a:xfrm rot="220878">
            <a:off x="-2971800" y="2203450"/>
            <a:ext cx="1601787" cy="15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 name="Picture 177" descr="鸽0"/>
          <p:cNvPicPr>
            <a:picLocks noChangeAspect="1" noChangeArrowheads="1"/>
          </p:cNvPicPr>
          <p:nvPr/>
        </p:nvPicPr>
        <p:blipFill>
          <a:blip r:embed="rId9" cstate="email">
            <a:lum bright="12000"/>
            <a:extLst>
              <a:ext uri="{28A0092B-C50C-407E-A947-70E740481C1C}">
                <a14:useLocalDpi xmlns:a14="http://schemas.microsoft.com/office/drawing/2010/main" xmlns="" val="0"/>
              </a:ext>
            </a:extLst>
          </a:blip>
          <a:srcRect/>
          <a:stretch>
            <a:fillRect/>
          </a:stretch>
        </p:blipFill>
        <p:spPr bwMode="auto">
          <a:xfrm rot="120000">
            <a:off x="-2743200" y="2589213"/>
            <a:ext cx="979487"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 name="Picture 178" descr="鸽2"/>
          <p:cNvPicPr>
            <a:picLocks noChangeAspect="1" noChangeArrowheads="1"/>
          </p:cNvPicPr>
          <p:nvPr/>
        </p:nvPicPr>
        <p:blipFill>
          <a:blip r:embed="rId10" cstate="email">
            <a:lum bright="12000"/>
            <a:extLst>
              <a:ext uri="{28A0092B-C50C-407E-A947-70E740481C1C}">
                <a14:useLocalDpi xmlns:a14="http://schemas.microsoft.com/office/drawing/2010/main" xmlns="" val="0"/>
              </a:ext>
            </a:extLst>
          </a:blip>
          <a:srcRect/>
          <a:stretch>
            <a:fillRect/>
          </a:stretch>
        </p:blipFill>
        <p:spPr bwMode="auto">
          <a:xfrm>
            <a:off x="-2692400" y="2768600"/>
            <a:ext cx="928687"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5" name="Picture 179" descr="3"/>
          <p:cNvPicPr>
            <a:picLocks noChangeAspect="1" noChangeArrowheads="1"/>
          </p:cNvPicPr>
          <p:nvPr/>
        </p:nvPicPr>
        <p:blipFill>
          <a:blip r:embed="rId11" cstate="email">
            <a:lum bright="12000"/>
            <a:extLst>
              <a:ext uri="{28A0092B-C50C-407E-A947-70E740481C1C}">
                <a14:useLocalDpi xmlns:a14="http://schemas.microsoft.com/office/drawing/2010/main" xmlns="" val="0"/>
              </a:ext>
            </a:extLst>
          </a:blip>
          <a:srcRect/>
          <a:stretch>
            <a:fillRect/>
          </a:stretch>
        </p:blipFill>
        <p:spPr bwMode="auto">
          <a:xfrm rot="220878">
            <a:off x="-2516188" y="3711575"/>
            <a:ext cx="1601788" cy="15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 name="Picture 180" descr="鸽0"/>
          <p:cNvPicPr>
            <a:picLocks noChangeAspect="1" noChangeArrowheads="1"/>
          </p:cNvPicPr>
          <p:nvPr/>
        </p:nvPicPr>
        <p:blipFill>
          <a:blip r:embed="rId9" cstate="email">
            <a:lum bright="12000"/>
            <a:extLst>
              <a:ext uri="{28A0092B-C50C-407E-A947-70E740481C1C}">
                <a14:useLocalDpi xmlns:a14="http://schemas.microsoft.com/office/drawing/2010/main" xmlns="" val="0"/>
              </a:ext>
            </a:extLst>
          </a:blip>
          <a:srcRect/>
          <a:stretch>
            <a:fillRect/>
          </a:stretch>
        </p:blipFill>
        <p:spPr bwMode="auto">
          <a:xfrm rot="120000">
            <a:off x="-2287588" y="4097338"/>
            <a:ext cx="979488"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 name="Picture 181" descr="鸽2"/>
          <p:cNvPicPr>
            <a:picLocks noChangeAspect="1" noChangeArrowheads="1"/>
          </p:cNvPicPr>
          <p:nvPr/>
        </p:nvPicPr>
        <p:blipFill>
          <a:blip r:embed="rId10" cstate="email">
            <a:lum bright="12000"/>
            <a:extLst>
              <a:ext uri="{28A0092B-C50C-407E-A947-70E740481C1C}">
                <a14:useLocalDpi xmlns:a14="http://schemas.microsoft.com/office/drawing/2010/main" xmlns="" val="0"/>
              </a:ext>
            </a:extLst>
          </a:blip>
          <a:srcRect/>
          <a:stretch>
            <a:fillRect/>
          </a:stretch>
        </p:blipFill>
        <p:spPr bwMode="auto">
          <a:xfrm>
            <a:off x="-2236788" y="4276725"/>
            <a:ext cx="928688"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23" presetClass="entr" presetSubtype="288" fill="hold" nodeType="afterEffect">
                                  <p:stCondLst>
                                    <p:cond delay="0"/>
                                  </p:stCondLst>
                                  <p:childTnLst>
                                    <p:set>
                                      <p:cBhvr>
                                        <p:cTn id="9" dur="1" fill="hold">
                                          <p:stCondLst>
                                            <p:cond delay="0"/>
                                          </p:stCondLst>
                                        </p:cTn>
                                        <p:tgtEl>
                                          <p:spTgt spid="44"/>
                                        </p:tgtEl>
                                        <p:attrNameLst>
                                          <p:attrName>style.visibility</p:attrName>
                                        </p:attrNameLst>
                                      </p:cBhvr>
                                      <p:to>
                                        <p:strVal val="visible"/>
                                      </p:to>
                                    </p:set>
                                    <p:anim calcmode="lin" valueType="num">
                                      <p:cBhvr>
                                        <p:cTn id="10" dur="1000" fill="hold"/>
                                        <p:tgtEl>
                                          <p:spTgt spid="44"/>
                                        </p:tgtEl>
                                        <p:attrNameLst>
                                          <p:attrName>ppt_w</p:attrName>
                                        </p:attrNameLst>
                                      </p:cBhvr>
                                      <p:tavLst>
                                        <p:tav tm="0">
                                          <p:val>
                                            <p:strVal val="4/3*#ppt_w"/>
                                          </p:val>
                                        </p:tav>
                                        <p:tav tm="100000">
                                          <p:val>
                                            <p:strVal val="#ppt_w"/>
                                          </p:val>
                                        </p:tav>
                                      </p:tavLst>
                                    </p:anim>
                                    <p:anim calcmode="lin" valueType="num">
                                      <p:cBhvr>
                                        <p:cTn id="11" dur="1000" fill="hold"/>
                                        <p:tgtEl>
                                          <p:spTgt spid="44"/>
                                        </p:tgtEl>
                                        <p:attrNameLst>
                                          <p:attrName>ppt_h</p:attrName>
                                        </p:attrNameLst>
                                      </p:cBhvr>
                                      <p:tavLst>
                                        <p:tav tm="0">
                                          <p:val>
                                            <p:strVal val="4/3*#ppt_h"/>
                                          </p:val>
                                        </p:tav>
                                        <p:tav tm="100000">
                                          <p:val>
                                            <p:strVal val="#ppt_h"/>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000"/>
                            </p:stCondLst>
                            <p:childTnLst>
                              <p:par>
                                <p:cTn id="17" presetID="23" presetClass="entr" presetSubtype="16"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childTnLst>
                                </p:cTn>
                              </p:par>
                            </p:childTnLst>
                          </p:cTn>
                        </p:par>
                        <p:par>
                          <p:cTn id="21" fill="hold">
                            <p:stCondLst>
                              <p:cond delay="3000"/>
                            </p:stCondLst>
                            <p:childTnLst>
                              <p:par>
                                <p:cTn id="22" presetID="16" presetClass="entr" presetSubtype="37"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barn(outVertical)">
                                      <p:cBhvr>
                                        <p:cTn id="24" dur="1000"/>
                                        <p:tgtEl>
                                          <p:spTgt spid="45"/>
                                        </p:tgtEl>
                                      </p:cBhvr>
                                    </p:animEffect>
                                  </p:childTnLst>
                                </p:cTn>
                              </p:par>
                            </p:childTnLst>
                          </p:cTn>
                        </p:par>
                        <p:par>
                          <p:cTn id="25" fill="hold">
                            <p:stCondLst>
                              <p:cond delay="40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6"/>
                                        </p:tgtEl>
                                        <p:attrNameLst>
                                          <p:attrName>style.visibility</p:attrName>
                                        </p:attrNameLst>
                                      </p:cBhvr>
                                      <p:to>
                                        <p:strVal val="visible"/>
                                      </p:to>
                                    </p:set>
                                    <p:anim by="(-#ppt_w*2)" calcmode="lin" valueType="num">
                                      <p:cBhvr rctx="PPT">
                                        <p:cTn id="28" dur="500" autoRev="1" fill="hold">
                                          <p:stCondLst>
                                            <p:cond delay="0"/>
                                          </p:stCondLst>
                                        </p:cTn>
                                        <p:tgtEl>
                                          <p:spTgt spid="46"/>
                                        </p:tgtEl>
                                        <p:attrNameLst>
                                          <p:attrName>ppt_w</p:attrName>
                                        </p:attrNameLst>
                                      </p:cBhvr>
                                    </p:anim>
                                    <p:anim by="(#ppt_w*0.50)" calcmode="lin" valueType="num">
                                      <p:cBhvr>
                                        <p:cTn id="29" dur="500" decel="50000" autoRev="1" fill="hold">
                                          <p:stCondLst>
                                            <p:cond delay="0"/>
                                          </p:stCondLst>
                                        </p:cTn>
                                        <p:tgtEl>
                                          <p:spTgt spid="46"/>
                                        </p:tgtEl>
                                        <p:attrNameLst>
                                          <p:attrName>ppt_x</p:attrName>
                                        </p:attrNameLst>
                                      </p:cBhvr>
                                    </p:anim>
                                    <p:anim from="(-#ppt_h/2)" to="(#ppt_y)" calcmode="lin" valueType="num">
                                      <p:cBhvr>
                                        <p:cTn id="30" dur="1000" fill="hold">
                                          <p:stCondLst>
                                            <p:cond delay="0"/>
                                          </p:stCondLst>
                                        </p:cTn>
                                        <p:tgtEl>
                                          <p:spTgt spid="46"/>
                                        </p:tgtEl>
                                        <p:attrNameLst>
                                          <p:attrName>ppt_y</p:attrName>
                                        </p:attrNameLst>
                                      </p:cBhvr>
                                    </p:anim>
                                    <p:animRot by="21600000">
                                      <p:cBhvr>
                                        <p:cTn id="31" dur="1000" fill="hold">
                                          <p:stCondLst>
                                            <p:cond delay="0"/>
                                          </p:stCondLst>
                                        </p:cTn>
                                        <p:tgtEl>
                                          <p:spTgt spid="46"/>
                                        </p:tgtEl>
                                        <p:attrNameLst>
                                          <p:attrName>r</p:attrName>
                                        </p:attrNameLst>
                                      </p:cBhvr>
                                    </p:animRot>
                                  </p:childTnLst>
                                </p:cTn>
                              </p:par>
                            </p:childTnLst>
                          </p:cTn>
                        </p:par>
                        <p:par>
                          <p:cTn id="32" fill="hold">
                            <p:stCondLst>
                              <p:cond delay="7100"/>
                            </p:stCondLst>
                            <p:childTnLst>
                              <p:par>
                                <p:cTn id="33" presetID="11" presetClass="entr" presetSubtype="0" fill="hold" nodeType="afterEffect">
                                  <p:stCondLst>
                                    <p:cond delay="0"/>
                                  </p:stCondLst>
                                  <p:childTnLst>
                                    <p:set>
                                      <p:cBhvr>
                                        <p:cTn id="34" dur="100">
                                          <p:stCondLst>
                                            <p:cond delay="0"/>
                                          </p:stCondLst>
                                        </p:cTn>
                                        <p:tgtEl>
                                          <p:spTgt spid="50"/>
                                        </p:tgtEl>
                                        <p:attrNameLst>
                                          <p:attrName>style.visibility</p:attrName>
                                        </p:attrNameLst>
                                      </p:cBhvr>
                                      <p:to>
                                        <p:strVal val="visible"/>
                                      </p:to>
                                    </p:set>
                                  </p:childTnLst>
                                </p:cTn>
                              </p:par>
                              <p:par>
                                <p:cTn id="35" presetID="11" presetClass="entr" presetSubtype="0" fill="hold" nodeType="withEffect">
                                  <p:stCondLst>
                                    <p:cond delay="300"/>
                                  </p:stCondLst>
                                  <p:childTnLst>
                                    <p:set>
                                      <p:cBhvr>
                                        <p:cTn id="36" dur="100">
                                          <p:stCondLst>
                                            <p:cond delay="0"/>
                                          </p:stCondLst>
                                        </p:cTn>
                                        <p:tgtEl>
                                          <p:spTgt spid="51"/>
                                        </p:tgtEl>
                                        <p:attrNameLst>
                                          <p:attrName>style.visibility</p:attrName>
                                        </p:attrNameLst>
                                      </p:cBhvr>
                                      <p:to>
                                        <p:strVal val="visible"/>
                                      </p:to>
                                    </p:set>
                                  </p:childTnLst>
                                </p:cTn>
                              </p:par>
                              <p:par>
                                <p:cTn id="37" presetID="11" presetClass="entr" presetSubtype="0" fill="hold" nodeType="withEffect">
                                  <p:stCondLst>
                                    <p:cond delay="500"/>
                                  </p:stCondLst>
                                  <p:childTnLst>
                                    <p:set>
                                      <p:cBhvr>
                                        <p:cTn id="38" dur="100">
                                          <p:stCondLst>
                                            <p:cond delay="0"/>
                                          </p:stCondLst>
                                        </p:cTn>
                                        <p:tgtEl>
                                          <p:spTgt spid="50"/>
                                        </p:tgtEl>
                                        <p:attrNameLst>
                                          <p:attrName>style.visibility</p:attrName>
                                        </p:attrNameLst>
                                      </p:cBhvr>
                                      <p:to>
                                        <p:strVal val="visible"/>
                                      </p:to>
                                    </p:set>
                                  </p:childTnLst>
                                </p:cTn>
                              </p:par>
                              <p:par>
                                <p:cTn id="39" presetID="11" presetClass="entr" presetSubtype="0" fill="hold" nodeType="withEffect">
                                  <p:stCondLst>
                                    <p:cond delay="600"/>
                                  </p:stCondLst>
                                  <p:childTnLst>
                                    <p:set>
                                      <p:cBhvr>
                                        <p:cTn id="40" dur="100">
                                          <p:stCondLst>
                                            <p:cond delay="0"/>
                                          </p:stCondLst>
                                        </p:cTn>
                                        <p:tgtEl>
                                          <p:spTgt spid="51"/>
                                        </p:tgtEl>
                                        <p:attrNameLst>
                                          <p:attrName>style.visibility</p:attrName>
                                        </p:attrNameLst>
                                      </p:cBhvr>
                                      <p:to>
                                        <p:strVal val="visible"/>
                                      </p:to>
                                    </p:set>
                                  </p:childTnLst>
                                </p:cTn>
                              </p:par>
                              <p:par>
                                <p:cTn id="41" presetID="11" presetClass="entr" presetSubtype="0" fill="hold" nodeType="withEffect">
                                  <p:stCondLst>
                                    <p:cond delay="800"/>
                                  </p:stCondLst>
                                  <p:childTnLst>
                                    <p:set>
                                      <p:cBhvr>
                                        <p:cTn id="42" dur="100">
                                          <p:stCondLst>
                                            <p:cond delay="0"/>
                                          </p:stCondLst>
                                        </p:cTn>
                                        <p:tgtEl>
                                          <p:spTgt spid="50"/>
                                        </p:tgtEl>
                                        <p:attrNameLst>
                                          <p:attrName>style.visibility</p:attrName>
                                        </p:attrNameLst>
                                      </p:cBhvr>
                                      <p:to>
                                        <p:strVal val="visible"/>
                                      </p:to>
                                    </p:set>
                                  </p:childTnLst>
                                </p:cTn>
                              </p:par>
                              <p:par>
                                <p:cTn id="43" presetID="11" presetClass="entr" presetSubtype="0" fill="hold" nodeType="withEffect">
                                  <p:stCondLst>
                                    <p:cond delay="900"/>
                                  </p:stCondLst>
                                  <p:childTnLst>
                                    <p:set>
                                      <p:cBhvr>
                                        <p:cTn id="44" dur="100">
                                          <p:stCondLst>
                                            <p:cond delay="0"/>
                                          </p:stCondLst>
                                        </p:cTn>
                                        <p:tgtEl>
                                          <p:spTgt spid="51"/>
                                        </p:tgtEl>
                                        <p:attrNameLst>
                                          <p:attrName>style.visibility</p:attrName>
                                        </p:attrNameLst>
                                      </p:cBhvr>
                                      <p:to>
                                        <p:strVal val="visible"/>
                                      </p:to>
                                    </p:set>
                                  </p:childTnLst>
                                </p:cTn>
                              </p:par>
                              <p:par>
                                <p:cTn id="45" presetID="11" presetClass="entr" presetSubtype="0" fill="hold" nodeType="withEffect">
                                  <p:stCondLst>
                                    <p:cond delay="1100"/>
                                  </p:stCondLst>
                                  <p:childTnLst>
                                    <p:set>
                                      <p:cBhvr>
                                        <p:cTn id="46" dur="100">
                                          <p:stCondLst>
                                            <p:cond delay="0"/>
                                          </p:stCondLst>
                                        </p:cTn>
                                        <p:tgtEl>
                                          <p:spTgt spid="50"/>
                                        </p:tgtEl>
                                        <p:attrNameLst>
                                          <p:attrName>style.visibility</p:attrName>
                                        </p:attrNameLst>
                                      </p:cBhvr>
                                      <p:to>
                                        <p:strVal val="visible"/>
                                      </p:to>
                                    </p:set>
                                  </p:childTnLst>
                                </p:cTn>
                              </p:par>
                              <p:par>
                                <p:cTn id="47" presetID="11" presetClass="entr" presetSubtype="0" fill="hold" nodeType="withEffect">
                                  <p:stCondLst>
                                    <p:cond delay="1200"/>
                                  </p:stCondLst>
                                  <p:childTnLst>
                                    <p:set>
                                      <p:cBhvr>
                                        <p:cTn id="48" dur="100">
                                          <p:stCondLst>
                                            <p:cond delay="0"/>
                                          </p:stCondLst>
                                        </p:cTn>
                                        <p:tgtEl>
                                          <p:spTgt spid="51"/>
                                        </p:tgtEl>
                                        <p:attrNameLst>
                                          <p:attrName>style.visibility</p:attrName>
                                        </p:attrNameLst>
                                      </p:cBhvr>
                                      <p:to>
                                        <p:strVal val="visible"/>
                                      </p:to>
                                    </p:set>
                                  </p:childTnLst>
                                </p:cTn>
                              </p:par>
                              <p:par>
                                <p:cTn id="49" presetID="11" presetClass="entr" presetSubtype="0" fill="hold" nodeType="withEffect">
                                  <p:stCondLst>
                                    <p:cond delay="1400"/>
                                  </p:stCondLst>
                                  <p:childTnLst>
                                    <p:set>
                                      <p:cBhvr>
                                        <p:cTn id="50" dur="100">
                                          <p:stCondLst>
                                            <p:cond delay="0"/>
                                          </p:stCondLst>
                                        </p:cTn>
                                        <p:tgtEl>
                                          <p:spTgt spid="50"/>
                                        </p:tgtEl>
                                        <p:attrNameLst>
                                          <p:attrName>style.visibility</p:attrName>
                                        </p:attrNameLst>
                                      </p:cBhvr>
                                      <p:to>
                                        <p:strVal val="visible"/>
                                      </p:to>
                                    </p:set>
                                  </p:childTnLst>
                                </p:cTn>
                              </p:par>
                              <p:par>
                                <p:cTn id="51" presetID="11" presetClass="entr" presetSubtype="0" fill="hold" nodeType="withEffect">
                                  <p:stCondLst>
                                    <p:cond delay="1500"/>
                                  </p:stCondLst>
                                  <p:childTnLst>
                                    <p:set>
                                      <p:cBhvr>
                                        <p:cTn id="52" dur="100">
                                          <p:stCondLst>
                                            <p:cond delay="0"/>
                                          </p:stCondLst>
                                        </p:cTn>
                                        <p:tgtEl>
                                          <p:spTgt spid="51"/>
                                        </p:tgtEl>
                                        <p:attrNameLst>
                                          <p:attrName>style.visibility</p:attrName>
                                        </p:attrNameLst>
                                      </p:cBhvr>
                                      <p:to>
                                        <p:strVal val="visible"/>
                                      </p:to>
                                    </p:set>
                                  </p:childTnLst>
                                </p:cTn>
                              </p:par>
                              <p:par>
                                <p:cTn id="53" presetID="11" presetClass="entr" presetSubtype="0" fill="hold" nodeType="withEffect">
                                  <p:stCondLst>
                                    <p:cond delay="1700"/>
                                  </p:stCondLst>
                                  <p:childTnLst>
                                    <p:set>
                                      <p:cBhvr>
                                        <p:cTn id="54" dur="100">
                                          <p:stCondLst>
                                            <p:cond delay="0"/>
                                          </p:stCondLst>
                                        </p:cTn>
                                        <p:tgtEl>
                                          <p:spTgt spid="50"/>
                                        </p:tgtEl>
                                        <p:attrNameLst>
                                          <p:attrName>style.visibility</p:attrName>
                                        </p:attrNameLst>
                                      </p:cBhvr>
                                      <p:to>
                                        <p:strVal val="visible"/>
                                      </p:to>
                                    </p:set>
                                  </p:childTnLst>
                                </p:cTn>
                              </p:par>
                              <p:par>
                                <p:cTn id="55" presetID="11" presetClass="entr" presetSubtype="0" fill="hold" nodeType="withEffect">
                                  <p:stCondLst>
                                    <p:cond delay="1800"/>
                                  </p:stCondLst>
                                  <p:childTnLst>
                                    <p:set>
                                      <p:cBhvr>
                                        <p:cTn id="56" dur="100">
                                          <p:stCondLst>
                                            <p:cond delay="0"/>
                                          </p:stCondLst>
                                        </p:cTn>
                                        <p:tgtEl>
                                          <p:spTgt spid="51"/>
                                        </p:tgtEl>
                                        <p:attrNameLst>
                                          <p:attrName>style.visibility</p:attrName>
                                        </p:attrNameLst>
                                      </p:cBhvr>
                                      <p:to>
                                        <p:strVal val="visible"/>
                                      </p:to>
                                    </p:set>
                                  </p:childTnLst>
                                </p:cTn>
                              </p:par>
                              <p:par>
                                <p:cTn id="57" presetID="11" presetClass="entr" presetSubtype="0" fill="hold" nodeType="withEffect">
                                  <p:stCondLst>
                                    <p:cond delay="2000"/>
                                  </p:stCondLst>
                                  <p:childTnLst>
                                    <p:set>
                                      <p:cBhvr>
                                        <p:cTn id="58" dur="100">
                                          <p:stCondLst>
                                            <p:cond delay="0"/>
                                          </p:stCondLst>
                                        </p:cTn>
                                        <p:tgtEl>
                                          <p:spTgt spid="50"/>
                                        </p:tgtEl>
                                        <p:attrNameLst>
                                          <p:attrName>style.visibility</p:attrName>
                                        </p:attrNameLst>
                                      </p:cBhvr>
                                      <p:to>
                                        <p:strVal val="visible"/>
                                      </p:to>
                                    </p:set>
                                  </p:childTnLst>
                                </p:cTn>
                              </p:par>
                              <p:par>
                                <p:cTn id="59" presetID="11" presetClass="entr" presetSubtype="0" fill="hold" nodeType="withEffect">
                                  <p:stCondLst>
                                    <p:cond delay="2100"/>
                                  </p:stCondLst>
                                  <p:childTnLst>
                                    <p:set>
                                      <p:cBhvr>
                                        <p:cTn id="60" dur="100">
                                          <p:stCondLst>
                                            <p:cond delay="0"/>
                                          </p:stCondLst>
                                        </p:cTn>
                                        <p:tgtEl>
                                          <p:spTgt spid="51"/>
                                        </p:tgtEl>
                                        <p:attrNameLst>
                                          <p:attrName>style.visibility</p:attrName>
                                        </p:attrNameLst>
                                      </p:cBhvr>
                                      <p:to>
                                        <p:strVal val="visible"/>
                                      </p:to>
                                    </p:set>
                                  </p:childTnLst>
                                </p:cTn>
                              </p:par>
                              <p:par>
                                <p:cTn id="61" presetID="0" presetClass="path" presetSubtype="0" accel="50000" decel="50000" fill="hold" nodeType="withEffect">
                                  <p:stCondLst>
                                    <p:cond delay="0"/>
                                  </p:stCondLst>
                                  <p:childTnLst>
                                    <p:animMotion origin="layout" path="M 1.11111E-6 9.25926E-6 L 1.29132 -0.77708 " pathEditMode="relative" ptsTypes="AA">
                                      <p:cBhvr>
                                        <p:cTn id="62" dur="2000" fill="hold"/>
                                        <p:tgtEl>
                                          <p:spTgt spid="50"/>
                                        </p:tgtEl>
                                        <p:attrNameLst>
                                          <p:attrName>ppt_x,ppt_y</p:attrName>
                                        </p:attrNameLst>
                                      </p:cBhvr>
                                    </p:animMotion>
                                  </p:childTnLst>
                                </p:cTn>
                              </p:par>
                              <p:par>
                                <p:cTn id="63" presetID="0" presetClass="path" presetSubtype="0" accel="50000" decel="50000" fill="hold" nodeType="withEffect">
                                  <p:stCondLst>
                                    <p:cond delay="0"/>
                                  </p:stCondLst>
                                  <p:childTnLst>
                                    <p:animMotion origin="layout" path="M -1.11111E-6 9.25926E-6 L 1.29132 -0.77708 " pathEditMode="relative" ptsTypes="AA">
                                      <p:cBhvr>
                                        <p:cTn id="64" dur="2000" fill="hold"/>
                                        <p:tgtEl>
                                          <p:spTgt spid="51"/>
                                        </p:tgtEl>
                                        <p:attrNameLst>
                                          <p:attrName>ppt_x,ppt_y</p:attrName>
                                        </p:attrNameLst>
                                      </p:cBhvr>
                                    </p:animMotion>
                                  </p:childTnLst>
                                </p:cTn>
                              </p:par>
                              <p:par>
                                <p:cTn id="65" presetID="11" presetClass="entr" presetSubtype="0" fill="hold" nodeType="withEffect">
                                  <p:stCondLst>
                                    <p:cond delay="0"/>
                                  </p:stCondLst>
                                  <p:childTnLst>
                                    <p:set>
                                      <p:cBhvr>
                                        <p:cTn id="66" dur="100">
                                          <p:stCondLst>
                                            <p:cond delay="0"/>
                                          </p:stCondLst>
                                        </p:cTn>
                                        <p:tgtEl>
                                          <p:spTgt spid="52"/>
                                        </p:tgtEl>
                                        <p:attrNameLst>
                                          <p:attrName>style.visibility</p:attrName>
                                        </p:attrNameLst>
                                      </p:cBhvr>
                                      <p:to>
                                        <p:strVal val="visible"/>
                                      </p:to>
                                    </p:set>
                                  </p:childTnLst>
                                </p:cTn>
                              </p:par>
                              <p:par>
                                <p:cTn id="67" presetID="11" presetClass="entr" presetSubtype="0" fill="hold" nodeType="withEffect">
                                  <p:stCondLst>
                                    <p:cond delay="200"/>
                                  </p:stCondLst>
                                  <p:childTnLst>
                                    <p:set>
                                      <p:cBhvr>
                                        <p:cTn id="68" dur="100">
                                          <p:stCondLst>
                                            <p:cond delay="0"/>
                                          </p:stCondLst>
                                        </p:cTn>
                                        <p:tgtEl>
                                          <p:spTgt spid="53"/>
                                        </p:tgtEl>
                                        <p:attrNameLst>
                                          <p:attrName>style.visibility</p:attrName>
                                        </p:attrNameLst>
                                      </p:cBhvr>
                                      <p:to>
                                        <p:strVal val="visible"/>
                                      </p:to>
                                    </p:set>
                                  </p:childTnLst>
                                </p:cTn>
                              </p:par>
                              <p:par>
                                <p:cTn id="69" presetID="11" presetClass="entr" presetSubtype="0" fill="hold" nodeType="withEffect">
                                  <p:stCondLst>
                                    <p:cond delay="300"/>
                                  </p:stCondLst>
                                  <p:childTnLst>
                                    <p:set>
                                      <p:cBhvr>
                                        <p:cTn id="70" dur="100">
                                          <p:stCondLst>
                                            <p:cond delay="0"/>
                                          </p:stCondLst>
                                        </p:cTn>
                                        <p:tgtEl>
                                          <p:spTgt spid="54"/>
                                        </p:tgtEl>
                                        <p:attrNameLst>
                                          <p:attrName>style.visibility</p:attrName>
                                        </p:attrNameLst>
                                      </p:cBhvr>
                                      <p:to>
                                        <p:strVal val="visible"/>
                                      </p:to>
                                    </p:set>
                                  </p:childTnLst>
                                </p:cTn>
                              </p:par>
                              <p:par>
                                <p:cTn id="71" presetID="11" presetClass="entr" presetSubtype="0" fill="hold" nodeType="withEffect">
                                  <p:stCondLst>
                                    <p:cond delay="400"/>
                                  </p:stCondLst>
                                  <p:childTnLst>
                                    <p:set>
                                      <p:cBhvr>
                                        <p:cTn id="72" dur="100">
                                          <p:stCondLst>
                                            <p:cond delay="0"/>
                                          </p:stCondLst>
                                        </p:cTn>
                                        <p:tgtEl>
                                          <p:spTgt spid="52"/>
                                        </p:tgtEl>
                                        <p:attrNameLst>
                                          <p:attrName>style.visibility</p:attrName>
                                        </p:attrNameLst>
                                      </p:cBhvr>
                                      <p:to>
                                        <p:strVal val="visible"/>
                                      </p:to>
                                    </p:set>
                                  </p:childTnLst>
                                </p:cTn>
                              </p:par>
                              <p:par>
                                <p:cTn id="73" presetID="11" presetClass="entr" presetSubtype="0" fill="hold" nodeType="withEffect">
                                  <p:stCondLst>
                                    <p:cond delay="500"/>
                                  </p:stCondLst>
                                  <p:childTnLst>
                                    <p:set>
                                      <p:cBhvr>
                                        <p:cTn id="74" dur="100">
                                          <p:stCondLst>
                                            <p:cond delay="0"/>
                                          </p:stCondLst>
                                        </p:cTn>
                                        <p:tgtEl>
                                          <p:spTgt spid="53"/>
                                        </p:tgtEl>
                                        <p:attrNameLst>
                                          <p:attrName>style.visibility</p:attrName>
                                        </p:attrNameLst>
                                      </p:cBhvr>
                                      <p:to>
                                        <p:strVal val="visible"/>
                                      </p:to>
                                    </p:set>
                                  </p:childTnLst>
                                </p:cTn>
                              </p:par>
                              <p:par>
                                <p:cTn id="75" presetID="11" presetClass="entr" presetSubtype="0" fill="hold" nodeType="withEffect">
                                  <p:stCondLst>
                                    <p:cond delay="600"/>
                                  </p:stCondLst>
                                  <p:childTnLst>
                                    <p:set>
                                      <p:cBhvr>
                                        <p:cTn id="76" dur="100">
                                          <p:stCondLst>
                                            <p:cond delay="0"/>
                                          </p:stCondLst>
                                        </p:cTn>
                                        <p:tgtEl>
                                          <p:spTgt spid="54"/>
                                        </p:tgtEl>
                                        <p:attrNameLst>
                                          <p:attrName>style.visibility</p:attrName>
                                        </p:attrNameLst>
                                      </p:cBhvr>
                                      <p:to>
                                        <p:strVal val="visible"/>
                                      </p:to>
                                    </p:set>
                                  </p:childTnLst>
                                </p:cTn>
                              </p:par>
                              <p:par>
                                <p:cTn id="77" presetID="11" presetClass="entr" presetSubtype="0" fill="hold" nodeType="withEffect">
                                  <p:stCondLst>
                                    <p:cond delay="700"/>
                                  </p:stCondLst>
                                  <p:childTnLst>
                                    <p:set>
                                      <p:cBhvr>
                                        <p:cTn id="78" dur="100">
                                          <p:stCondLst>
                                            <p:cond delay="0"/>
                                          </p:stCondLst>
                                        </p:cTn>
                                        <p:tgtEl>
                                          <p:spTgt spid="52"/>
                                        </p:tgtEl>
                                        <p:attrNameLst>
                                          <p:attrName>style.visibility</p:attrName>
                                        </p:attrNameLst>
                                      </p:cBhvr>
                                      <p:to>
                                        <p:strVal val="visible"/>
                                      </p:to>
                                    </p:set>
                                  </p:childTnLst>
                                </p:cTn>
                              </p:par>
                              <p:par>
                                <p:cTn id="79" presetID="11" presetClass="entr" presetSubtype="0" fill="hold" nodeType="withEffect">
                                  <p:stCondLst>
                                    <p:cond delay="800"/>
                                  </p:stCondLst>
                                  <p:childTnLst>
                                    <p:set>
                                      <p:cBhvr>
                                        <p:cTn id="80" dur="100">
                                          <p:stCondLst>
                                            <p:cond delay="0"/>
                                          </p:stCondLst>
                                        </p:cTn>
                                        <p:tgtEl>
                                          <p:spTgt spid="53"/>
                                        </p:tgtEl>
                                        <p:attrNameLst>
                                          <p:attrName>style.visibility</p:attrName>
                                        </p:attrNameLst>
                                      </p:cBhvr>
                                      <p:to>
                                        <p:strVal val="visible"/>
                                      </p:to>
                                    </p:set>
                                  </p:childTnLst>
                                </p:cTn>
                              </p:par>
                              <p:par>
                                <p:cTn id="81" presetID="11" presetClass="entr" presetSubtype="0" fill="hold" nodeType="withEffect">
                                  <p:stCondLst>
                                    <p:cond delay="900"/>
                                  </p:stCondLst>
                                  <p:childTnLst>
                                    <p:set>
                                      <p:cBhvr>
                                        <p:cTn id="82" dur="100">
                                          <p:stCondLst>
                                            <p:cond delay="0"/>
                                          </p:stCondLst>
                                        </p:cTn>
                                        <p:tgtEl>
                                          <p:spTgt spid="54"/>
                                        </p:tgtEl>
                                        <p:attrNameLst>
                                          <p:attrName>style.visibility</p:attrName>
                                        </p:attrNameLst>
                                      </p:cBhvr>
                                      <p:to>
                                        <p:strVal val="visible"/>
                                      </p:to>
                                    </p:set>
                                  </p:childTnLst>
                                </p:cTn>
                              </p:par>
                              <p:par>
                                <p:cTn id="83" presetID="11" presetClass="entr" presetSubtype="0" fill="hold" nodeType="withEffect">
                                  <p:stCondLst>
                                    <p:cond delay="1000"/>
                                  </p:stCondLst>
                                  <p:childTnLst>
                                    <p:set>
                                      <p:cBhvr>
                                        <p:cTn id="84" dur="100">
                                          <p:stCondLst>
                                            <p:cond delay="0"/>
                                          </p:stCondLst>
                                        </p:cTn>
                                        <p:tgtEl>
                                          <p:spTgt spid="52"/>
                                        </p:tgtEl>
                                        <p:attrNameLst>
                                          <p:attrName>style.visibility</p:attrName>
                                        </p:attrNameLst>
                                      </p:cBhvr>
                                      <p:to>
                                        <p:strVal val="visible"/>
                                      </p:to>
                                    </p:set>
                                  </p:childTnLst>
                                </p:cTn>
                              </p:par>
                              <p:par>
                                <p:cTn id="85" presetID="11" presetClass="entr" presetSubtype="0" fill="hold" nodeType="withEffect">
                                  <p:stCondLst>
                                    <p:cond delay="1100"/>
                                  </p:stCondLst>
                                  <p:childTnLst>
                                    <p:set>
                                      <p:cBhvr>
                                        <p:cTn id="86" dur="100">
                                          <p:stCondLst>
                                            <p:cond delay="0"/>
                                          </p:stCondLst>
                                        </p:cTn>
                                        <p:tgtEl>
                                          <p:spTgt spid="53"/>
                                        </p:tgtEl>
                                        <p:attrNameLst>
                                          <p:attrName>style.visibility</p:attrName>
                                        </p:attrNameLst>
                                      </p:cBhvr>
                                      <p:to>
                                        <p:strVal val="visible"/>
                                      </p:to>
                                    </p:set>
                                  </p:childTnLst>
                                </p:cTn>
                              </p:par>
                              <p:par>
                                <p:cTn id="87" presetID="11" presetClass="entr" presetSubtype="0" fill="hold" nodeType="withEffect">
                                  <p:stCondLst>
                                    <p:cond delay="1200"/>
                                  </p:stCondLst>
                                  <p:childTnLst>
                                    <p:set>
                                      <p:cBhvr>
                                        <p:cTn id="88" dur="100">
                                          <p:stCondLst>
                                            <p:cond delay="0"/>
                                          </p:stCondLst>
                                        </p:cTn>
                                        <p:tgtEl>
                                          <p:spTgt spid="54"/>
                                        </p:tgtEl>
                                        <p:attrNameLst>
                                          <p:attrName>style.visibility</p:attrName>
                                        </p:attrNameLst>
                                      </p:cBhvr>
                                      <p:to>
                                        <p:strVal val="visible"/>
                                      </p:to>
                                    </p:set>
                                  </p:childTnLst>
                                </p:cTn>
                              </p:par>
                              <p:par>
                                <p:cTn id="89" presetID="11" presetClass="entr" presetSubtype="0" fill="hold" nodeType="withEffect">
                                  <p:stCondLst>
                                    <p:cond delay="1300"/>
                                  </p:stCondLst>
                                  <p:childTnLst>
                                    <p:set>
                                      <p:cBhvr>
                                        <p:cTn id="90" dur="100">
                                          <p:stCondLst>
                                            <p:cond delay="0"/>
                                          </p:stCondLst>
                                        </p:cTn>
                                        <p:tgtEl>
                                          <p:spTgt spid="52"/>
                                        </p:tgtEl>
                                        <p:attrNameLst>
                                          <p:attrName>style.visibility</p:attrName>
                                        </p:attrNameLst>
                                      </p:cBhvr>
                                      <p:to>
                                        <p:strVal val="visible"/>
                                      </p:to>
                                    </p:set>
                                  </p:childTnLst>
                                </p:cTn>
                              </p:par>
                              <p:par>
                                <p:cTn id="91" presetID="11" presetClass="entr" presetSubtype="0" fill="hold" nodeType="withEffect">
                                  <p:stCondLst>
                                    <p:cond delay="1400"/>
                                  </p:stCondLst>
                                  <p:childTnLst>
                                    <p:set>
                                      <p:cBhvr>
                                        <p:cTn id="92" dur="100">
                                          <p:stCondLst>
                                            <p:cond delay="0"/>
                                          </p:stCondLst>
                                        </p:cTn>
                                        <p:tgtEl>
                                          <p:spTgt spid="53"/>
                                        </p:tgtEl>
                                        <p:attrNameLst>
                                          <p:attrName>style.visibility</p:attrName>
                                        </p:attrNameLst>
                                      </p:cBhvr>
                                      <p:to>
                                        <p:strVal val="visible"/>
                                      </p:to>
                                    </p:set>
                                  </p:childTnLst>
                                </p:cTn>
                              </p:par>
                              <p:par>
                                <p:cTn id="93" presetID="11" presetClass="entr" presetSubtype="0" fill="hold" nodeType="withEffect">
                                  <p:stCondLst>
                                    <p:cond delay="1500"/>
                                  </p:stCondLst>
                                  <p:childTnLst>
                                    <p:set>
                                      <p:cBhvr>
                                        <p:cTn id="94" dur="100">
                                          <p:stCondLst>
                                            <p:cond delay="0"/>
                                          </p:stCondLst>
                                        </p:cTn>
                                        <p:tgtEl>
                                          <p:spTgt spid="54"/>
                                        </p:tgtEl>
                                        <p:attrNameLst>
                                          <p:attrName>style.visibility</p:attrName>
                                        </p:attrNameLst>
                                      </p:cBhvr>
                                      <p:to>
                                        <p:strVal val="visible"/>
                                      </p:to>
                                    </p:set>
                                  </p:childTnLst>
                                </p:cTn>
                              </p:par>
                              <p:par>
                                <p:cTn id="95" presetID="11" presetClass="entr" presetSubtype="0" fill="hold" nodeType="withEffect">
                                  <p:stCondLst>
                                    <p:cond delay="1600"/>
                                  </p:stCondLst>
                                  <p:childTnLst>
                                    <p:set>
                                      <p:cBhvr>
                                        <p:cTn id="96" dur="100">
                                          <p:stCondLst>
                                            <p:cond delay="0"/>
                                          </p:stCondLst>
                                        </p:cTn>
                                        <p:tgtEl>
                                          <p:spTgt spid="52"/>
                                        </p:tgtEl>
                                        <p:attrNameLst>
                                          <p:attrName>style.visibility</p:attrName>
                                        </p:attrNameLst>
                                      </p:cBhvr>
                                      <p:to>
                                        <p:strVal val="visible"/>
                                      </p:to>
                                    </p:set>
                                  </p:childTnLst>
                                </p:cTn>
                              </p:par>
                              <p:par>
                                <p:cTn id="97" presetID="11" presetClass="entr" presetSubtype="0" fill="hold" nodeType="withEffect">
                                  <p:stCondLst>
                                    <p:cond delay="1700"/>
                                  </p:stCondLst>
                                  <p:childTnLst>
                                    <p:set>
                                      <p:cBhvr>
                                        <p:cTn id="98" dur="100">
                                          <p:stCondLst>
                                            <p:cond delay="0"/>
                                          </p:stCondLst>
                                        </p:cTn>
                                        <p:tgtEl>
                                          <p:spTgt spid="53"/>
                                        </p:tgtEl>
                                        <p:attrNameLst>
                                          <p:attrName>style.visibility</p:attrName>
                                        </p:attrNameLst>
                                      </p:cBhvr>
                                      <p:to>
                                        <p:strVal val="visible"/>
                                      </p:to>
                                    </p:set>
                                  </p:childTnLst>
                                </p:cTn>
                              </p:par>
                              <p:par>
                                <p:cTn id="99" presetID="11" presetClass="entr" presetSubtype="0" fill="hold" nodeType="withEffect">
                                  <p:stCondLst>
                                    <p:cond delay="1800"/>
                                  </p:stCondLst>
                                  <p:childTnLst>
                                    <p:set>
                                      <p:cBhvr>
                                        <p:cTn id="100" dur="100">
                                          <p:stCondLst>
                                            <p:cond delay="0"/>
                                          </p:stCondLst>
                                        </p:cTn>
                                        <p:tgtEl>
                                          <p:spTgt spid="54"/>
                                        </p:tgtEl>
                                        <p:attrNameLst>
                                          <p:attrName>style.visibility</p:attrName>
                                        </p:attrNameLst>
                                      </p:cBhvr>
                                      <p:to>
                                        <p:strVal val="visible"/>
                                      </p:to>
                                    </p:set>
                                  </p:childTnLst>
                                </p:cTn>
                              </p:par>
                              <p:par>
                                <p:cTn id="101" presetID="11" presetClass="entr" presetSubtype="0" fill="hold" nodeType="withEffect">
                                  <p:stCondLst>
                                    <p:cond delay="1900"/>
                                  </p:stCondLst>
                                  <p:childTnLst>
                                    <p:set>
                                      <p:cBhvr>
                                        <p:cTn id="102" dur="100">
                                          <p:stCondLst>
                                            <p:cond delay="0"/>
                                          </p:stCondLst>
                                        </p:cTn>
                                        <p:tgtEl>
                                          <p:spTgt spid="52"/>
                                        </p:tgtEl>
                                        <p:attrNameLst>
                                          <p:attrName>style.visibility</p:attrName>
                                        </p:attrNameLst>
                                      </p:cBhvr>
                                      <p:to>
                                        <p:strVal val="visible"/>
                                      </p:to>
                                    </p:set>
                                  </p:childTnLst>
                                </p:cTn>
                              </p:par>
                              <p:par>
                                <p:cTn id="103" presetID="11" presetClass="entr" presetSubtype="0" fill="hold" nodeType="withEffect">
                                  <p:stCondLst>
                                    <p:cond delay="2000"/>
                                  </p:stCondLst>
                                  <p:childTnLst>
                                    <p:set>
                                      <p:cBhvr>
                                        <p:cTn id="104" dur="100">
                                          <p:stCondLst>
                                            <p:cond delay="0"/>
                                          </p:stCondLst>
                                        </p:cTn>
                                        <p:tgtEl>
                                          <p:spTgt spid="53"/>
                                        </p:tgtEl>
                                        <p:attrNameLst>
                                          <p:attrName>style.visibility</p:attrName>
                                        </p:attrNameLst>
                                      </p:cBhvr>
                                      <p:to>
                                        <p:strVal val="visible"/>
                                      </p:to>
                                    </p:set>
                                  </p:childTnLst>
                                </p:cTn>
                              </p:par>
                              <p:par>
                                <p:cTn id="105" presetID="11" presetClass="entr" presetSubtype="0" fill="hold" nodeType="withEffect">
                                  <p:stCondLst>
                                    <p:cond delay="2100"/>
                                  </p:stCondLst>
                                  <p:childTnLst>
                                    <p:set>
                                      <p:cBhvr>
                                        <p:cTn id="106" dur="100">
                                          <p:stCondLst>
                                            <p:cond delay="0"/>
                                          </p:stCondLst>
                                        </p:cTn>
                                        <p:tgtEl>
                                          <p:spTgt spid="54"/>
                                        </p:tgtEl>
                                        <p:attrNameLst>
                                          <p:attrName>style.visibility</p:attrName>
                                        </p:attrNameLst>
                                      </p:cBhvr>
                                      <p:to>
                                        <p:strVal val="visible"/>
                                      </p:to>
                                    </p:set>
                                  </p:childTnLst>
                                </p:cTn>
                              </p:par>
                              <p:par>
                                <p:cTn id="107" presetID="0" presetClass="path" presetSubtype="0" accel="50000" decel="50000" fill="hold" nodeType="withEffect">
                                  <p:stCondLst>
                                    <p:cond delay="0"/>
                                  </p:stCondLst>
                                  <p:childTnLst>
                                    <p:animMotion origin="layout" path="M -3.33333E-6 -7.40741E-6 L 1.40174 -0.75209 " pathEditMode="relative" ptsTypes="AA">
                                      <p:cBhvr>
                                        <p:cTn id="108" dur="2000" fill="hold"/>
                                        <p:tgtEl>
                                          <p:spTgt spid="52"/>
                                        </p:tgtEl>
                                        <p:attrNameLst>
                                          <p:attrName>ppt_x,ppt_y</p:attrName>
                                        </p:attrNameLst>
                                      </p:cBhvr>
                                    </p:animMotion>
                                  </p:childTnLst>
                                </p:cTn>
                              </p:par>
                              <p:par>
                                <p:cTn id="109" presetID="0" presetClass="path" presetSubtype="0" accel="50000" decel="50000" fill="hold" nodeType="withEffect">
                                  <p:stCondLst>
                                    <p:cond delay="0"/>
                                  </p:stCondLst>
                                  <p:childTnLst>
                                    <p:animMotion origin="layout" path="M 1.38889E-6 -1.11111E-6 L 1.40174 -0.75208 " pathEditMode="relative" ptsTypes="AA">
                                      <p:cBhvr>
                                        <p:cTn id="110" dur="2000" fill="hold"/>
                                        <p:tgtEl>
                                          <p:spTgt spid="53"/>
                                        </p:tgtEl>
                                        <p:attrNameLst>
                                          <p:attrName>ppt_x,ppt_y</p:attrName>
                                        </p:attrNameLst>
                                      </p:cBhvr>
                                    </p:animMotion>
                                  </p:childTnLst>
                                </p:cTn>
                              </p:par>
                              <p:par>
                                <p:cTn id="111" presetID="0" presetClass="path" presetSubtype="0" accel="50000" decel="50000" fill="hold" nodeType="withEffect">
                                  <p:stCondLst>
                                    <p:cond delay="0"/>
                                  </p:stCondLst>
                                  <p:childTnLst>
                                    <p:animMotion origin="layout" path="M -8.33333E-7 -1.11111E-6 L 1.40174 -0.75208 " pathEditMode="relative" ptsTypes="AA">
                                      <p:cBhvr>
                                        <p:cTn id="112" dur="2000" fill="hold"/>
                                        <p:tgtEl>
                                          <p:spTgt spid="54"/>
                                        </p:tgtEl>
                                        <p:attrNameLst>
                                          <p:attrName>ppt_x,ppt_y</p:attrName>
                                        </p:attrNameLst>
                                      </p:cBhvr>
                                    </p:animMotion>
                                  </p:childTnLst>
                                </p:cTn>
                              </p:par>
                              <p:par>
                                <p:cTn id="113" presetID="11" presetClass="entr" presetSubtype="0" fill="hold" nodeType="withEffect">
                                  <p:stCondLst>
                                    <p:cond delay="0"/>
                                  </p:stCondLst>
                                  <p:childTnLst>
                                    <p:set>
                                      <p:cBhvr>
                                        <p:cTn id="114" dur="100">
                                          <p:stCondLst>
                                            <p:cond delay="0"/>
                                          </p:stCondLst>
                                        </p:cTn>
                                        <p:tgtEl>
                                          <p:spTgt spid="55"/>
                                        </p:tgtEl>
                                        <p:attrNameLst>
                                          <p:attrName>style.visibility</p:attrName>
                                        </p:attrNameLst>
                                      </p:cBhvr>
                                      <p:to>
                                        <p:strVal val="visible"/>
                                      </p:to>
                                    </p:set>
                                  </p:childTnLst>
                                </p:cTn>
                              </p:par>
                              <p:par>
                                <p:cTn id="115" presetID="11" presetClass="entr" presetSubtype="0" fill="hold" nodeType="withEffect">
                                  <p:stCondLst>
                                    <p:cond delay="200"/>
                                  </p:stCondLst>
                                  <p:childTnLst>
                                    <p:set>
                                      <p:cBhvr>
                                        <p:cTn id="116" dur="100">
                                          <p:stCondLst>
                                            <p:cond delay="0"/>
                                          </p:stCondLst>
                                        </p:cTn>
                                        <p:tgtEl>
                                          <p:spTgt spid="56"/>
                                        </p:tgtEl>
                                        <p:attrNameLst>
                                          <p:attrName>style.visibility</p:attrName>
                                        </p:attrNameLst>
                                      </p:cBhvr>
                                      <p:to>
                                        <p:strVal val="visible"/>
                                      </p:to>
                                    </p:set>
                                  </p:childTnLst>
                                </p:cTn>
                              </p:par>
                              <p:par>
                                <p:cTn id="117" presetID="11" presetClass="entr" presetSubtype="0" fill="hold" nodeType="withEffect">
                                  <p:stCondLst>
                                    <p:cond delay="300"/>
                                  </p:stCondLst>
                                  <p:childTnLst>
                                    <p:set>
                                      <p:cBhvr>
                                        <p:cTn id="118" dur="100">
                                          <p:stCondLst>
                                            <p:cond delay="0"/>
                                          </p:stCondLst>
                                        </p:cTn>
                                        <p:tgtEl>
                                          <p:spTgt spid="57"/>
                                        </p:tgtEl>
                                        <p:attrNameLst>
                                          <p:attrName>style.visibility</p:attrName>
                                        </p:attrNameLst>
                                      </p:cBhvr>
                                      <p:to>
                                        <p:strVal val="visible"/>
                                      </p:to>
                                    </p:set>
                                  </p:childTnLst>
                                </p:cTn>
                              </p:par>
                              <p:par>
                                <p:cTn id="119" presetID="11" presetClass="entr" presetSubtype="0" fill="hold" nodeType="withEffect">
                                  <p:stCondLst>
                                    <p:cond delay="400"/>
                                  </p:stCondLst>
                                  <p:childTnLst>
                                    <p:set>
                                      <p:cBhvr>
                                        <p:cTn id="120" dur="100">
                                          <p:stCondLst>
                                            <p:cond delay="0"/>
                                          </p:stCondLst>
                                        </p:cTn>
                                        <p:tgtEl>
                                          <p:spTgt spid="55"/>
                                        </p:tgtEl>
                                        <p:attrNameLst>
                                          <p:attrName>style.visibility</p:attrName>
                                        </p:attrNameLst>
                                      </p:cBhvr>
                                      <p:to>
                                        <p:strVal val="visible"/>
                                      </p:to>
                                    </p:set>
                                  </p:childTnLst>
                                </p:cTn>
                              </p:par>
                              <p:par>
                                <p:cTn id="121" presetID="11" presetClass="entr" presetSubtype="0" fill="hold" nodeType="withEffect">
                                  <p:stCondLst>
                                    <p:cond delay="500"/>
                                  </p:stCondLst>
                                  <p:childTnLst>
                                    <p:set>
                                      <p:cBhvr>
                                        <p:cTn id="122" dur="100">
                                          <p:stCondLst>
                                            <p:cond delay="0"/>
                                          </p:stCondLst>
                                        </p:cTn>
                                        <p:tgtEl>
                                          <p:spTgt spid="56"/>
                                        </p:tgtEl>
                                        <p:attrNameLst>
                                          <p:attrName>style.visibility</p:attrName>
                                        </p:attrNameLst>
                                      </p:cBhvr>
                                      <p:to>
                                        <p:strVal val="visible"/>
                                      </p:to>
                                    </p:set>
                                  </p:childTnLst>
                                </p:cTn>
                              </p:par>
                              <p:par>
                                <p:cTn id="123" presetID="11" presetClass="entr" presetSubtype="0" fill="hold" nodeType="withEffect">
                                  <p:stCondLst>
                                    <p:cond delay="600"/>
                                  </p:stCondLst>
                                  <p:childTnLst>
                                    <p:set>
                                      <p:cBhvr>
                                        <p:cTn id="124" dur="100">
                                          <p:stCondLst>
                                            <p:cond delay="0"/>
                                          </p:stCondLst>
                                        </p:cTn>
                                        <p:tgtEl>
                                          <p:spTgt spid="57"/>
                                        </p:tgtEl>
                                        <p:attrNameLst>
                                          <p:attrName>style.visibility</p:attrName>
                                        </p:attrNameLst>
                                      </p:cBhvr>
                                      <p:to>
                                        <p:strVal val="visible"/>
                                      </p:to>
                                    </p:set>
                                  </p:childTnLst>
                                </p:cTn>
                              </p:par>
                              <p:par>
                                <p:cTn id="125" presetID="11" presetClass="entr" presetSubtype="0" fill="hold" nodeType="withEffect">
                                  <p:stCondLst>
                                    <p:cond delay="700"/>
                                  </p:stCondLst>
                                  <p:childTnLst>
                                    <p:set>
                                      <p:cBhvr>
                                        <p:cTn id="126" dur="100">
                                          <p:stCondLst>
                                            <p:cond delay="0"/>
                                          </p:stCondLst>
                                        </p:cTn>
                                        <p:tgtEl>
                                          <p:spTgt spid="55"/>
                                        </p:tgtEl>
                                        <p:attrNameLst>
                                          <p:attrName>style.visibility</p:attrName>
                                        </p:attrNameLst>
                                      </p:cBhvr>
                                      <p:to>
                                        <p:strVal val="visible"/>
                                      </p:to>
                                    </p:set>
                                  </p:childTnLst>
                                </p:cTn>
                              </p:par>
                              <p:par>
                                <p:cTn id="127" presetID="11" presetClass="entr" presetSubtype="0" fill="hold" nodeType="withEffect">
                                  <p:stCondLst>
                                    <p:cond delay="800"/>
                                  </p:stCondLst>
                                  <p:childTnLst>
                                    <p:set>
                                      <p:cBhvr>
                                        <p:cTn id="128" dur="100">
                                          <p:stCondLst>
                                            <p:cond delay="0"/>
                                          </p:stCondLst>
                                        </p:cTn>
                                        <p:tgtEl>
                                          <p:spTgt spid="56"/>
                                        </p:tgtEl>
                                        <p:attrNameLst>
                                          <p:attrName>style.visibility</p:attrName>
                                        </p:attrNameLst>
                                      </p:cBhvr>
                                      <p:to>
                                        <p:strVal val="visible"/>
                                      </p:to>
                                    </p:set>
                                  </p:childTnLst>
                                </p:cTn>
                              </p:par>
                              <p:par>
                                <p:cTn id="129" presetID="11" presetClass="entr" presetSubtype="0" fill="hold" nodeType="withEffect">
                                  <p:stCondLst>
                                    <p:cond delay="900"/>
                                  </p:stCondLst>
                                  <p:childTnLst>
                                    <p:set>
                                      <p:cBhvr>
                                        <p:cTn id="130" dur="100">
                                          <p:stCondLst>
                                            <p:cond delay="0"/>
                                          </p:stCondLst>
                                        </p:cTn>
                                        <p:tgtEl>
                                          <p:spTgt spid="57"/>
                                        </p:tgtEl>
                                        <p:attrNameLst>
                                          <p:attrName>style.visibility</p:attrName>
                                        </p:attrNameLst>
                                      </p:cBhvr>
                                      <p:to>
                                        <p:strVal val="visible"/>
                                      </p:to>
                                    </p:set>
                                  </p:childTnLst>
                                </p:cTn>
                              </p:par>
                              <p:par>
                                <p:cTn id="131" presetID="11" presetClass="entr" presetSubtype="0" fill="hold" nodeType="withEffect">
                                  <p:stCondLst>
                                    <p:cond delay="1000"/>
                                  </p:stCondLst>
                                  <p:childTnLst>
                                    <p:set>
                                      <p:cBhvr>
                                        <p:cTn id="132" dur="100">
                                          <p:stCondLst>
                                            <p:cond delay="0"/>
                                          </p:stCondLst>
                                        </p:cTn>
                                        <p:tgtEl>
                                          <p:spTgt spid="55"/>
                                        </p:tgtEl>
                                        <p:attrNameLst>
                                          <p:attrName>style.visibility</p:attrName>
                                        </p:attrNameLst>
                                      </p:cBhvr>
                                      <p:to>
                                        <p:strVal val="visible"/>
                                      </p:to>
                                    </p:set>
                                  </p:childTnLst>
                                </p:cTn>
                              </p:par>
                              <p:par>
                                <p:cTn id="133" presetID="11" presetClass="entr" presetSubtype="0" fill="hold" nodeType="withEffect">
                                  <p:stCondLst>
                                    <p:cond delay="1100"/>
                                  </p:stCondLst>
                                  <p:childTnLst>
                                    <p:set>
                                      <p:cBhvr>
                                        <p:cTn id="134" dur="100">
                                          <p:stCondLst>
                                            <p:cond delay="0"/>
                                          </p:stCondLst>
                                        </p:cTn>
                                        <p:tgtEl>
                                          <p:spTgt spid="56"/>
                                        </p:tgtEl>
                                        <p:attrNameLst>
                                          <p:attrName>style.visibility</p:attrName>
                                        </p:attrNameLst>
                                      </p:cBhvr>
                                      <p:to>
                                        <p:strVal val="visible"/>
                                      </p:to>
                                    </p:set>
                                  </p:childTnLst>
                                </p:cTn>
                              </p:par>
                              <p:par>
                                <p:cTn id="135" presetID="11" presetClass="entr" presetSubtype="0" fill="hold" nodeType="withEffect">
                                  <p:stCondLst>
                                    <p:cond delay="1200"/>
                                  </p:stCondLst>
                                  <p:childTnLst>
                                    <p:set>
                                      <p:cBhvr>
                                        <p:cTn id="136" dur="100">
                                          <p:stCondLst>
                                            <p:cond delay="0"/>
                                          </p:stCondLst>
                                        </p:cTn>
                                        <p:tgtEl>
                                          <p:spTgt spid="57"/>
                                        </p:tgtEl>
                                        <p:attrNameLst>
                                          <p:attrName>style.visibility</p:attrName>
                                        </p:attrNameLst>
                                      </p:cBhvr>
                                      <p:to>
                                        <p:strVal val="visible"/>
                                      </p:to>
                                    </p:set>
                                  </p:childTnLst>
                                </p:cTn>
                              </p:par>
                              <p:par>
                                <p:cTn id="137" presetID="11" presetClass="entr" presetSubtype="0" fill="hold" nodeType="withEffect">
                                  <p:stCondLst>
                                    <p:cond delay="1300"/>
                                  </p:stCondLst>
                                  <p:childTnLst>
                                    <p:set>
                                      <p:cBhvr>
                                        <p:cTn id="138" dur="100">
                                          <p:stCondLst>
                                            <p:cond delay="0"/>
                                          </p:stCondLst>
                                        </p:cTn>
                                        <p:tgtEl>
                                          <p:spTgt spid="55"/>
                                        </p:tgtEl>
                                        <p:attrNameLst>
                                          <p:attrName>style.visibility</p:attrName>
                                        </p:attrNameLst>
                                      </p:cBhvr>
                                      <p:to>
                                        <p:strVal val="visible"/>
                                      </p:to>
                                    </p:set>
                                  </p:childTnLst>
                                </p:cTn>
                              </p:par>
                              <p:par>
                                <p:cTn id="139" presetID="11" presetClass="entr" presetSubtype="0" fill="hold" nodeType="withEffect">
                                  <p:stCondLst>
                                    <p:cond delay="1400"/>
                                  </p:stCondLst>
                                  <p:childTnLst>
                                    <p:set>
                                      <p:cBhvr>
                                        <p:cTn id="140" dur="100">
                                          <p:stCondLst>
                                            <p:cond delay="0"/>
                                          </p:stCondLst>
                                        </p:cTn>
                                        <p:tgtEl>
                                          <p:spTgt spid="56"/>
                                        </p:tgtEl>
                                        <p:attrNameLst>
                                          <p:attrName>style.visibility</p:attrName>
                                        </p:attrNameLst>
                                      </p:cBhvr>
                                      <p:to>
                                        <p:strVal val="visible"/>
                                      </p:to>
                                    </p:set>
                                  </p:childTnLst>
                                </p:cTn>
                              </p:par>
                              <p:par>
                                <p:cTn id="141" presetID="11" presetClass="entr" presetSubtype="0" fill="hold" nodeType="withEffect">
                                  <p:stCondLst>
                                    <p:cond delay="1500"/>
                                  </p:stCondLst>
                                  <p:childTnLst>
                                    <p:set>
                                      <p:cBhvr>
                                        <p:cTn id="142" dur="100">
                                          <p:stCondLst>
                                            <p:cond delay="0"/>
                                          </p:stCondLst>
                                        </p:cTn>
                                        <p:tgtEl>
                                          <p:spTgt spid="57"/>
                                        </p:tgtEl>
                                        <p:attrNameLst>
                                          <p:attrName>style.visibility</p:attrName>
                                        </p:attrNameLst>
                                      </p:cBhvr>
                                      <p:to>
                                        <p:strVal val="visible"/>
                                      </p:to>
                                    </p:set>
                                  </p:childTnLst>
                                </p:cTn>
                              </p:par>
                              <p:par>
                                <p:cTn id="143" presetID="11" presetClass="entr" presetSubtype="0" fill="hold" nodeType="withEffect">
                                  <p:stCondLst>
                                    <p:cond delay="1600"/>
                                  </p:stCondLst>
                                  <p:childTnLst>
                                    <p:set>
                                      <p:cBhvr>
                                        <p:cTn id="144" dur="100">
                                          <p:stCondLst>
                                            <p:cond delay="0"/>
                                          </p:stCondLst>
                                        </p:cTn>
                                        <p:tgtEl>
                                          <p:spTgt spid="55"/>
                                        </p:tgtEl>
                                        <p:attrNameLst>
                                          <p:attrName>style.visibility</p:attrName>
                                        </p:attrNameLst>
                                      </p:cBhvr>
                                      <p:to>
                                        <p:strVal val="visible"/>
                                      </p:to>
                                    </p:set>
                                  </p:childTnLst>
                                </p:cTn>
                              </p:par>
                              <p:par>
                                <p:cTn id="145" presetID="11" presetClass="entr" presetSubtype="0" fill="hold" nodeType="withEffect">
                                  <p:stCondLst>
                                    <p:cond delay="1700"/>
                                  </p:stCondLst>
                                  <p:childTnLst>
                                    <p:set>
                                      <p:cBhvr>
                                        <p:cTn id="146" dur="100">
                                          <p:stCondLst>
                                            <p:cond delay="0"/>
                                          </p:stCondLst>
                                        </p:cTn>
                                        <p:tgtEl>
                                          <p:spTgt spid="56"/>
                                        </p:tgtEl>
                                        <p:attrNameLst>
                                          <p:attrName>style.visibility</p:attrName>
                                        </p:attrNameLst>
                                      </p:cBhvr>
                                      <p:to>
                                        <p:strVal val="visible"/>
                                      </p:to>
                                    </p:set>
                                  </p:childTnLst>
                                </p:cTn>
                              </p:par>
                              <p:par>
                                <p:cTn id="147" presetID="11" presetClass="entr" presetSubtype="0" fill="hold" nodeType="withEffect">
                                  <p:stCondLst>
                                    <p:cond delay="1800"/>
                                  </p:stCondLst>
                                  <p:childTnLst>
                                    <p:set>
                                      <p:cBhvr>
                                        <p:cTn id="148" dur="100">
                                          <p:stCondLst>
                                            <p:cond delay="0"/>
                                          </p:stCondLst>
                                        </p:cTn>
                                        <p:tgtEl>
                                          <p:spTgt spid="57"/>
                                        </p:tgtEl>
                                        <p:attrNameLst>
                                          <p:attrName>style.visibility</p:attrName>
                                        </p:attrNameLst>
                                      </p:cBhvr>
                                      <p:to>
                                        <p:strVal val="visible"/>
                                      </p:to>
                                    </p:set>
                                  </p:childTnLst>
                                </p:cTn>
                              </p:par>
                              <p:par>
                                <p:cTn id="149" presetID="11" presetClass="entr" presetSubtype="0" fill="hold" nodeType="withEffect">
                                  <p:stCondLst>
                                    <p:cond delay="1900"/>
                                  </p:stCondLst>
                                  <p:childTnLst>
                                    <p:set>
                                      <p:cBhvr>
                                        <p:cTn id="150" dur="100">
                                          <p:stCondLst>
                                            <p:cond delay="0"/>
                                          </p:stCondLst>
                                        </p:cTn>
                                        <p:tgtEl>
                                          <p:spTgt spid="55"/>
                                        </p:tgtEl>
                                        <p:attrNameLst>
                                          <p:attrName>style.visibility</p:attrName>
                                        </p:attrNameLst>
                                      </p:cBhvr>
                                      <p:to>
                                        <p:strVal val="visible"/>
                                      </p:to>
                                    </p:set>
                                  </p:childTnLst>
                                </p:cTn>
                              </p:par>
                              <p:par>
                                <p:cTn id="151" presetID="11" presetClass="entr" presetSubtype="0" fill="hold" nodeType="withEffect">
                                  <p:stCondLst>
                                    <p:cond delay="2000"/>
                                  </p:stCondLst>
                                  <p:childTnLst>
                                    <p:set>
                                      <p:cBhvr>
                                        <p:cTn id="152" dur="100">
                                          <p:stCondLst>
                                            <p:cond delay="0"/>
                                          </p:stCondLst>
                                        </p:cTn>
                                        <p:tgtEl>
                                          <p:spTgt spid="56"/>
                                        </p:tgtEl>
                                        <p:attrNameLst>
                                          <p:attrName>style.visibility</p:attrName>
                                        </p:attrNameLst>
                                      </p:cBhvr>
                                      <p:to>
                                        <p:strVal val="visible"/>
                                      </p:to>
                                    </p:set>
                                  </p:childTnLst>
                                </p:cTn>
                              </p:par>
                              <p:par>
                                <p:cTn id="153" presetID="11" presetClass="entr" presetSubtype="0" fill="hold" nodeType="withEffect">
                                  <p:stCondLst>
                                    <p:cond delay="2100"/>
                                  </p:stCondLst>
                                  <p:childTnLst>
                                    <p:set>
                                      <p:cBhvr>
                                        <p:cTn id="154" dur="100">
                                          <p:stCondLst>
                                            <p:cond delay="0"/>
                                          </p:stCondLst>
                                        </p:cTn>
                                        <p:tgtEl>
                                          <p:spTgt spid="57"/>
                                        </p:tgtEl>
                                        <p:attrNameLst>
                                          <p:attrName>style.visibility</p:attrName>
                                        </p:attrNameLst>
                                      </p:cBhvr>
                                      <p:to>
                                        <p:strVal val="visible"/>
                                      </p:to>
                                    </p:set>
                                  </p:childTnLst>
                                </p:cTn>
                              </p:par>
                              <p:par>
                                <p:cTn id="155" presetID="0" presetClass="path" presetSubtype="0" accel="50000" decel="50000" fill="hold" nodeType="withEffect">
                                  <p:stCondLst>
                                    <p:cond delay="0"/>
                                  </p:stCondLst>
                                  <p:childTnLst>
                                    <p:animMotion origin="layout" path="M -3.33333E-6 -7.40741E-6 L 1.40174 -0.75209 " pathEditMode="relative" ptsTypes="AA">
                                      <p:cBhvr>
                                        <p:cTn id="156" dur="2000" fill="hold"/>
                                        <p:tgtEl>
                                          <p:spTgt spid="55"/>
                                        </p:tgtEl>
                                        <p:attrNameLst>
                                          <p:attrName>ppt_x,ppt_y</p:attrName>
                                        </p:attrNameLst>
                                      </p:cBhvr>
                                    </p:animMotion>
                                  </p:childTnLst>
                                </p:cTn>
                              </p:par>
                              <p:par>
                                <p:cTn id="157" presetID="0" presetClass="path" presetSubtype="0" accel="50000" decel="50000" fill="hold" nodeType="withEffect">
                                  <p:stCondLst>
                                    <p:cond delay="0"/>
                                  </p:stCondLst>
                                  <p:childTnLst>
                                    <p:animMotion origin="layout" path="M 1.38889E-6 -1.11111E-6 L 1.40174 -0.75208 " pathEditMode="relative" ptsTypes="AA">
                                      <p:cBhvr>
                                        <p:cTn id="158" dur="2000" fill="hold"/>
                                        <p:tgtEl>
                                          <p:spTgt spid="56"/>
                                        </p:tgtEl>
                                        <p:attrNameLst>
                                          <p:attrName>ppt_x,ppt_y</p:attrName>
                                        </p:attrNameLst>
                                      </p:cBhvr>
                                    </p:animMotion>
                                  </p:childTnLst>
                                </p:cTn>
                              </p:par>
                              <p:par>
                                <p:cTn id="159" presetID="0" presetClass="path" presetSubtype="0" accel="50000" decel="50000" fill="hold" nodeType="withEffect">
                                  <p:stCondLst>
                                    <p:cond delay="0"/>
                                  </p:stCondLst>
                                  <p:childTnLst>
                                    <p:animMotion origin="layout" path="M -8.33333E-7 -1.11111E-6 L 1.40174 -0.75208 " pathEditMode="relative" ptsTypes="AA">
                                      <p:cBhvr>
                                        <p:cTn id="160" dur="2000" fill="hold"/>
                                        <p:tgtEl>
                                          <p:spTgt spid="57"/>
                                        </p:tgtEl>
                                        <p:attrNameLst>
                                          <p:attrName>ppt_x,ppt_y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p:cTn id="161" repeatCount="indefinite" fill="hold" display="0">
                  <p:stCondLst>
                    <p:cond delay="indefinite"/>
                  </p:stCondLst>
                  <p:endCondLst>
                    <p:cond evt="onStopAudio" delay="0">
                      <p:tgtEl>
                        <p:sldTgt/>
                      </p:tgtEl>
                    </p:cond>
                  </p:endCondLst>
                </p:cTn>
                <p:tgtEl>
                  <p:spTgt spid="7"/>
                </p:tgtEl>
              </p:cMediaNode>
            </p:video>
          </p:childTnLst>
        </p:cTn>
      </p:par>
    </p:tnLst>
    <p:bldLst>
      <p:bldP spid="45" grpId="0"/>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pic>
        <p:nvPicPr>
          <p:cNvPr id="39" name="_effect"/>
          <p:cNvPicPr>
            <a:picLocks noChangeAspect="1" noChangeArrowheads="1"/>
          </p:cNvPicPr>
          <p:nvPr/>
        </p:nvPicPr>
        <p:blipFill>
          <a:blip r:embed="rId3" cstate="print">
            <a:lum bright="20000"/>
          </a:blip>
          <a:srcRect/>
          <a:stretch>
            <a:fillRect/>
          </a:stretch>
        </p:blipFill>
        <p:spPr bwMode="gray">
          <a:xfrm>
            <a:off x="2183833" y="4101391"/>
            <a:ext cx="2677443" cy="403407"/>
          </a:xfrm>
          <a:prstGeom prst="rect">
            <a:avLst/>
          </a:prstGeom>
          <a:noFill/>
          <a:ln w="9525">
            <a:miter lim="800000"/>
            <a:headEnd/>
            <a:tailEnd/>
          </a:ln>
          <a:effectLst/>
        </p:spPr>
      </p:pic>
      <p:pic>
        <p:nvPicPr>
          <p:cNvPr id="40" name="_effect"/>
          <p:cNvPicPr>
            <a:picLocks noChangeAspect="1" noChangeArrowheads="1"/>
          </p:cNvPicPr>
          <p:nvPr/>
        </p:nvPicPr>
        <p:blipFill>
          <a:blip r:embed="rId3" cstate="print">
            <a:lum bright="20000"/>
          </a:blip>
          <a:srcRect/>
          <a:stretch>
            <a:fillRect/>
          </a:stretch>
        </p:blipFill>
        <p:spPr bwMode="gray">
          <a:xfrm>
            <a:off x="4510454" y="4101391"/>
            <a:ext cx="2677443" cy="403407"/>
          </a:xfrm>
          <a:prstGeom prst="rect">
            <a:avLst/>
          </a:prstGeom>
          <a:noFill/>
          <a:ln w="9525">
            <a:miter lim="800000"/>
            <a:headEnd/>
            <a:tailEnd/>
          </a:ln>
          <a:effectLst/>
        </p:spPr>
      </p:pic>
      <p:sp>
        <p:nvSpPr>
          <p:cNvPr id="41" name="_color1"/>
          <p:cNvSpPr>
            <a:spLocks/>
          </p:cNvSpPr>
          <p:nvPr/>
        </p:nvSpPr>
        <p:spPr bwMode="gray">
          <a:xfrm>
            <a:off x="2401640" y="3515251"/>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_color1"/>
          <p:cNvSpPr>
            <a:spLocks/>
          </p:cNvSpPr>
          <p:nvPr/>
        </p:nvSpPr>
        <p:spPr bwMode="gray">
          <a:xfrm>
            <a:off x="2404054" y="1687517"/>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_color1"/>
          <p:cNvSpPr>
            <a:spLocks/>
          </p:cNvSpPr>
          <p:nvPr/>
        </p:nvSpPr>
        <p:spPr bwMode="gray">
          <a:xfrm>
            <a:off x="3477274" y="1687517"/>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_color1"/>
          <p:cNvSpPr>
            <a:spLocks/>
          </p:cNvSpPr>
          <p:nvPr/>
        </p:nvSpPr>
        <p:spPr bwMode="gray">
          <a:xfrm>
            <a:off x="2213313" y="2351489"/>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_color1"/>
          <p:cNvSpPr>
            <a:spLocks/>
          </p:cNvSpPr>
          <p:nvPr/>
        </p:nvSpPr>
        <p:spPr bwMode="gray">
          <a:xfrm>
            <a:off x="3523148" y="3523701"/>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_color1"/>
          <p:cNvSpPr>
            <a:spLocks/>
          </p:cNvSpPr>
          <p:nvPr/>
        </p:nvSpPr>
        <p:spPr bwMode="gray">
          <a:xfrm>
            <a:off x="4729163" y="1687517"/>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C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_color1"/>
          <p:cNvSpPr>
            <a:spLocks/>
          </p:cNvSpPr>
          <p:nvPr/>
        </p:nvSpPr>
        <p:spPr bwMode="gray">
          <a:xfrm>
            <a:off x="5849465" y="1687517"/>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C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_color1"/>
          <p:cNvSpPr>
            <a:spLocks/>
          </p:cNvSpPr>
          <p:nvPr/>
        </p:nvSpPr>
        <p:spPr bwMode="gray">
          <a:xfrm>
            <a:off x="4731578" y="3523701"/>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C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_color1"/>
          <p:cNvSpPr>
            <a:spLocks/>
          </p:cNvSpPr>
          <p:nvPr/>
        </p:nvSpPr>
        <p:spPr bwMode="gray">
          <a:xfrm>
            <a:off x="5807212" y="3515251"/>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C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_color1"/>
          <p:cNvSpPr>
            <a:spLocks/>
          </p:cNvSpPr>
          <p:nvPr/>
        </p:nvSpPr>
        <p:spPr bwMode="gray">
          <a:xfrm>
            <a:off x="6742809" y="2355110"/>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C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_color1"/>
          <p:cNvSpPr>
            <a:spLocks/>
          </p:cNvSpPr>
          <p:nvPr/>
        </p:nvSpPr>
        <p:spPr bwMode="gray">
          <a:xfrm>
            <a:off x="4421323" y="2359939"/>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008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006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TextBox 51"/>
          <p:cNvSpPr txBox="1"/>
          <p:nvPr/>
        </p:nvSpPr>
        <p:spPr>
          <a:xfrm>
            <a:off x="2387153" y="2400024"/>
            <a:ext cx="2180082" cy="1169551"/>
          </a:xfrm>
          <a:prstGeom prst="rect">
            <a:avLst/>
          </a:prstGeom>
          <a:noFill/>
        </p:spPr>
        <p:txBody>
          <a:bodyPr wrap="square" rtlCol="0">
            <a:spAutoFit/>
          </a:bodyPr>
          <a:lstStyle/>
          <a:p>
            <a:pPr algn="ctr"/>
            <a:r>
              <a:rPr lang="zh-CN" altLang="en-US" sz="3500" b="1" dirty="0" smtClean="0">
                <a:solidFill>
                  <a:srgbClr val="006600"/>
                </a:solidFill>
                <a:latin typeface="微软雅黑" pitchFamily="34" charset="-122"/>
                <a:ea typeface="微软雅黑" pitchFamily="34" charset="-122"/>
              </a:rPr>
              <a:t>单击</a:t>
            </a:r>
            <a:endParaRPr lang="en-US" altLang="zh-CN" sz="3500" b="1" dirty="0" smtClean="0">
              <a:solidFill>
                <a:srgbClr val="006600"/>
              </a:solidFill>
              <a:latin typeface="微软雅黑" pitchFamily="34" charset="-122"/>
              <a:ea typeface="微软雅黑" pitchFamily="34" charset="-122"/>
            </a:endParaRPr>
          </a:p>
          <a:p>
            <a:pPr algn="ctr"/>
            <a:r>
              <a:rPr lang="zh-CN" altLang="en-US" sz="3500" b="1" dirty="0" smtClean="0">
                <a:solidFill>
                  <a:srgbClr val="006600"/>
                </a:solidFill>
                <a:latin typeface="微软雅黑" pitchFamily="34" charset="-122"/>
                <a:ea typeface="微软雅黑" pitchFamily="34" charset="-122"/>
              </a:rPr>
              <a:t>添加</a:t>
            </a:r>
            <a:endParaRPr lang="zh-CN" altLang="en-US" sz="3500" b="1" dirty="0">
              <a:solidFill>
                <a:srgbClr val="006600"/>
              </a:solidFill>
              <a:latin typeface="微软雅黑" pitchFamily="34" charset="-122"/>
              <a:ea typeface="微软雅黑" pitchFamily="34" charset="-122"/>
            </a:endParaRPr>
          </a:p>
        </p:txBody>
      </p:sp>
      <p:sp>
        <p:nvSpPr>
          <p:cNvPr id="53" name="TextBox 52"/>
          <p:cNvSpPr txBox="1"/>
          <p:nvPr/>
        </p:nvSpPr>
        <p:spPr>
          <a:xfrm>
            <a:off x="4704113" y="2355726"/>
            <a:ext cx="2181350" cy="1169551"/>
          </a:xfrm>
          <a:prstGeom prst="rect">
            <a:avLst/>
          </a:prstGeom>
          <a:noFill/>
        </p:spPr>
        <p:txBody>
          <a:bodyPr wrap="square" rtlCol="0">
            <a:spAutoFit/>
          </a:bodyPr>
          <a:lstStyle/>
          <a:p>
            <a:pPr algn="ctr"/>
            <a:r>
              <a:rPr lang="zh-CN" altLang="en-US" sz="3500" b="1" dirty="0" smtClean="0">
                <a:solidFill>
                  <a:srgbClr val="006600"/>
                </a:solidFill>
                <a:latin typeface="微软雅黑" pitchFamily="34" charset="-122"/>
                <a:ea typeface="微软雅黑" pitchFamily="34" charset="-122"/>
              </a:rPr>
              <a:t>单击</a:t>
            </a:r>
            <a:endParaRPr lang="en-US" altLang="zh-CN" sz="3500" b="1" dirty="0" smtClean="0">
              <a:solidFill>
                <a:srgbClr val="006600"/>
              </a:solidFill>
              <a:latin typeface="微软雅黑" pitchFamily="34" charset="-122"/>
              <a:ea typeface="微软雅黑" pitchFamily="34" charset="-122"/>
            </a:endParaRPr>
          </a:p>
          <a:p>
            <a:pPr algn="ctr"/>
            <a:r>
              <a:rPr lang="zh-CN" altLang="en-US" sz="3500" b="1" dirty="0" smtClean="0">
                <a:solidFill>
                  <a:srgbClr val="006600"/>
                </a:solidFill>
                <a:latin typeface="微软雅黑" pitchFamily="34" charset="-122"/>
                <a:ea typeface="微软雅黑" pitchFamily="34" charset="-122"/>
              </a:rPr>
              <a:t>添加</a:t>
            </a:r>
            <a:endParaRPr lang="zh-CN" altLang="en-US" sz="3500" b="1" dirty="0">
              <a:solidFill>
                <a:srgbClr val="006600"/>
              </a:solidFill>
              <a:latin typeface="微软雅黑" pitchFamily="34" charset="-122"/>
              <a:ea typeface="微软雅黑" pitchFamily="34" charset="-122"/>
            </a:endParaRPr>
          </a:p>
        </p:txBody>
      </p:sp>
      <p:sp>
        <p:nvSpPr>
          <p:cNvPr id="54" name="Text Box 40"/>
          <p:cNvSpPr txBox="1">
            <a:spLocks noChangeArrowheads="1"/>
          </p:cNvSpPr>
          <p:nvPr/>
        </p:nvSpPr>
        <p:spPr bwMode="gray">
          <a:xfrm>
            <a:off x="290126" y="4431029"/>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55" name="Rectangle 11"/>
          <p:cNvSpPr>
            <a:spLocks noChangeArrowheads="1"/>
          </p:cNvSpPr>
          <p:nvPr/>
        </p:nvSpPr>
        <p:spPr bwMode="gray">
          <a:xfrm>
            <a:off x="364146" y="4054159"/>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smtClean="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
        <p:nvSpPr>
          <p:cNvPr id="56" name="Text Box 40"/>
          <p:cNvSpPr txBox="1">
            <a:spLocks noChangeArrowheads="1"/>
          </p:cNvSpPr>
          <p:nvPr/>
        </p:nvSpPr>
        <p:spPr bwMode="gray">
          <a:xfrm>
            <a:off x="5637144" y="1076412"/>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57" name="Rectangle 11"/>
          <p:cNvSpPr>
            <a:spLocks noChangeArrowheads="1"/>
          </p:cNvSpPr>
          <p:nvPr/>
        </p:nvSpPr>
        <p:spPr bwMode="gray">
          <a:xfrm>
            <a:off x="6272864" y="699542"/>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smtClean="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250" autoRev="1" fill="hold">
                                          <p:stCondLst>
                                            <p:cond delay="0"/>
                                          </p:stCondLst>
                                        </p:cTn>
                                        <p:tgtEl>
                                          <p:spTgt spid="16"/>
                                        </p:tgtEl>
                                        <p:attrNameLst>
                                          <p:attrName>ppt_w</p:attrName>
                                        </p:attrNameLst>
                                      </p:cBhvr>
                                    </p:anim>
                                    <p:anim by="(#ppt_w*0.50)" calcmode="lin" valueType="num">
                                      <p:cBhvr>
                                        <p:cTn id="8" dur="250" decel="50000" autoRev="1" fill="hold">
                                          <p:stCondLst>
                                            <p:cond delay="0"/>
                                          </p:stCondLst>
                                        </p:cTn>
                                        <p:tgtEl>
                                          <p:spTgt spid="16"/>
                                        </p:tgtEl>
                                        <p:attrNameLst>
                                          <p:attrName>ppt_x</p:attrName>
                                        </p:attrNameLst>
                                      </p:cBhvr>
                                    </p:anim>
                                    <p:anim from="(-#ppt_h/2)" to="(#ppt_y)" calcmode="lin" valueType="num">
                                      <p:cBhvr>
                                        <p:cTn id="9" dur="500" fill="hold">
                                          <p:stCondLst>
                                            <p:cond delay="0"/>
                                          </p:stCondLst>
                                        </p:cTn>
                                        <p:tgtEl>
                                          <p:spTgt spid="16"/>
                                        </p:tgtEl>
                                        <p:attrNameLst>
                                          <p:attrName>ppt_y</p:attrName>
                                        </p:attrNameLst>
                                      </p:cBhvr>
                                    </p:anim>
                                    <p:animRot by="21600000">
                                      <p:cBhvr>
                                        <p:cTn id="10" dur="500" fill="hold">
                                          <p:stCondLst>
                                            <p:cond delay="0"/>
                                          </p:stCondLst>
                                        </p:cTn>
                                        <p:tgtEl>
                                          <p:spTgt spid="16"/>
                                        </p:tgtEl>
                                        <p:attrNameLst>
                                          <p:attrName>r</p:attrName>
                                        </p:attrNameLst>
                                      </p:cBhvr>
                                    </p:animRot>
                                  </p:childTnLst>
                                </p:cTn>
                              </p:par>
                            </p:childTnLst>
                          </p:cTn>
                        </p:par>
                        <p:par>
                          <p:cTn id="11" fill="hold">
                            <p:stCondLst>
                              <p:cond delay="900"/>
                            </p:stCondLst>
                            <p:childTnLst>
                              <p:par>
                                <p:cTn id="12" presetID="22" presetClass="entr" presetSubtype="8"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100"/>
                                        <p:tgtEl>
                                          <p:spTgt spid="4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left)">
                                      <p:cBhvr>
                                        <p:cTn id="18" dur="100"/>
                                        <p:tgtEl>
                                          <p:spTgt spid="47"/>
                                        </p:tgtEl>
                                      </p:cBhvr>
                                    </p:animEffect>
                                  </p:childTnLst>
                                </p:cTn>
                              </p:par>
                            </p:childTnLst>
                          </p:cTn>
                        </p:par>
                        <p:par>
                          <p:cTn id="19" fill="hold">
                            <p:stCondLst>
                              <p:cond delay="1100"/>
                            </p:stCondLst>
                            <p:childTnLst>
                              <p:par>
                                <p:cTn id="20" presetID="22" presetClass="entr" presetSubtype="1"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up)">
                                      <p:cBhvr>
                                        <p:cTn id="22" dur="100"/>
                                        <p:tgtEl>
                                          <p:spTgt spid="50"/>
                                        </p:tgtEl>
                                      </p:cBhvr>
                                    </p:animEffect>
                                  </p:childTnLst>
                                </p:cTn>
                              </p:par>
                            </p:childTnLst>
                          </p:cTn>
                        </p:par>
                        <p:par>
                          <p:cTn id="23" fill="hold">
                            <p:stCondLst>
                              <p:cond delay="1200"/>
                            </p:stCondLst>
                            <p:childTnLst>
                              <p:par>
                                <p:cTn id="24" presetID="22" presetClass="entr" presetSubtype="2"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right)">
                                      <p:cBhvr>
                                        <p:cTn id="26" dur="100"/>
                                        <p:tgtEl>
                                          <p:spTgt spid="49"/>
                                        </p:tgtEl>
                                      </p:cBhvr>
                                    </p:animEffect>
                                  </p:childTnLst>
                                </p:cTn>
                              </p:par>
                            </p:childTnLst>
                          </p:cTn>
                        </p:par>
                        <p:par>
                          <p:cTn id="27" fill="hold">
                            <p:stCondLst>
                              <p:cond delay="1300"/>
                            </p:stCondLst>
                            <p:childTnLst>
                              <p:par>
                                <p:cTn id="28" presetID="22" presetClass="entr" presetSubtype="2"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ipe(right)">
                                      <p:cBhvr>
                                        <p:cTn id="30" dur="100"/>
                                        <p:tgtEl>
                                          <p:spTgt spid="48"/>
                                        </p:tgtEl>
                                      </p:cBhvr>
                                    </p:animEffect>
                                  </p:childTnLst>
                                </p:cTn>
                              </p:par>
                            </p:childTnLst>
                          </p:cTn>
                        </p:par>
                        <p:par>
                          <p:cTn id="31" fill="hold">
                            <p:stCondLst>
                              <p:cond delay="1400"/>
                            </p:stCondLst>
                            <p:childTnLst>
                              <p:par>
                                <p:cTn id="32" presetID="22" presetClass="entr" presetSubtype="4"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down)">
                                      <p:cBhvr>
                                        <p:cTn id="34" dur="100"/>
                                        <p:tgtEl>
                                          <p:spTgt spid="51"/>
                                        </p:tgtEl>
                                      </p:cBhvr>
                                    </p:animEffect>
                                  </p:childTnLst>
                                </p:cTn>
                              </p:par>
                            </p:childTnLst>
                          </p:cTn>
                        </p:par>
                        <p:par>
                          <p:cTn id="35" fill="hold">
                            <p:stCondLst>
                              <p:cond delay="1500"/>
                            </p:stCondLst>
                            <p:childTnLst>
                              <p:par>
                                <p:cTn id="36" presetID="22" presetClass="entr" presetSubtype="2"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right)">
                                      <p:cBhvr>
                                        <p:cTn id="38" dur="100"/>
                                        <p:tgtEl>
                                          <p:spTgt spid="43"/>
                                        </p:tgtEl>
                                      </p:cBhvr>
                                    </p:animEffect>
                                  </p:childTnLst>
                                </p:cTn>
                              </p:par>
                            </p:childTnLst>
                          </p:cTn>
                        </p:par>
                        <p:par>
                          <p:cTn id="39" fill="hold">
                            <p:stCondLst>
                              <p:cond delay="1600"/>
                            </p:stCondLst>
                            <p:childTnLst>
                              <p:par>
                                <p:cTn id="40" presetID="22" presetClass="entr" presetSubtype="2"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right)">
                                      <p:cBhvr>
                                        <p:cTn id="42" dur="100"/>
                                        <p:tgtEl>
                                          <p:spTgt spid="42"/>
                                        </p:tgtEl>
                                      </p:cBhvr>
                                    </p:animEffect>
                                  </p:childTnLst>
                                </p:cTn>
                              </p:par>
                            </p:childTnLst>
                          </p:cTn>
                        </p:par>
                        <p:par>
                          <p:cTn id="43" fill="hold">
                            <p:stCondLst>
                              <p:cond delay="1700"/>
                            </p:stCondLst>
                            <p:childTnLst>
                              <p:par>
                                <p:cTn id="44" presetID="22" presetClass="entr" presetSubtype="1"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up)">
                                      <p:cBhvr>
                                        <p:cTn id="46" dur="100"/>
                                        <p:tgtEl>
                                          <p:spTgt spid="44"/>
                                        </p:tgtEl>
                                      </p:cBhvr>
                                    </p:animEffect>
                                  </p:childTnLst>
                                </p:cTn>
                              </p:par>
                            </p:childTnLst>
                          </p:cTn>
                        </p:par>
                        <p:par>
                          <p:cTn id="47" fill="hold">
                            <p:stCondLst>
                              <p:cond delay="1800"/>
                            </p:stCondLst>
                            <p:childTnLst>
                              <p:par>
                                <p:cTn id="48" presetID="22" presetClass="entr" presetSubtype="8"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100"/>
                                        <p:tgtEl>
                                          <p:spTgt spid="41"/>
                                        </p:tgtEl>
                                      </p:cBhvr>
                                    </p:animEffect>
                                  </p:childTnLst>
                                </p:cTn>
                              </p:par>
                            </p:childTnLst>
                          </p:cTn>
                        </p:par>
                        <p:par>
                          <p:cTn id="51" fill="hold">
                            <p:stCondLst>
                              <p:cond delay="1900"/>
                            </p:stCondLst>
                            <p:childTnLst>
                              <p:par>
                                <p:cTn id="52" presetID="22" presetClass="entr" presetSubtype="8"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wipe(left)">
                                      <p:cBhvr>
                                        <p:cTn id="54" dur="100"/>
                                        <p:tgtEl>
                                          <p:spTgt spid="45"/>
                                        </p:tgtEl>
                                      </p:cBhvr>
                                    </p:animEffect>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300"/>
                                        <p:tgtEl>
                                          <p:spTgt spid="39"/>
                                        </p:tgtEl>
                                      </p:cBhvr>
                                    </p:animEffect>
                                  </p:childTnLst>
                                </p:cTn>
                              </p:par>
                              <p:par>
                                <p:cTn id="59" presetID="10" presetClass="entr" presetSubtype="0"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300"/>
                                        <p:tgtEl>
                                          <p:spTgt spid="40"/>
                                        </p:tgtEl>
                                      </p:cBhvr>
                                    </p:animEffect>
                                  </p:childTnLst>
                                </p:cTn>
                              </p:par>
                            </p:childTnLst>
                          </p:cTn>
                        </p:par>
                        <p:par>
                          <p:cTn id="62" fill="hold">
                            <p:stCondLst>
                              <p:cond delay="2300"/>
                            </p:stCondLst>
                            <p:childTnLst>
                              <p:par>
                                <p:cTn id="63" presetID="10" presetClass="entr" presetSubtype="0"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500"/>
                                        <p:tgtEl>
                                          <p:spTgt spid="5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28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55"/>
                                        </p:tgtEl>
                                        <p:attrNameLst>
                                          <p:attrName>ppt_y</p:attrName>
                                        </p:attrNameLst>
                                      </p:cBhvr>
                                      <p:tavLst>
                                        <p:tav tm="0">
                                          <p:val>
                                            <p:strVal val="#ppt_y"/>
                                          </p:val>
                                        </p:tav>
                                        <p:tav tm="100000">
                                          <p:val>
                                            <p:strVal val="#ppt_y"/>
                                          </p:val>
                                        </p:tav>
                                      </p:tavLst>
                                    </p:anim>
                                    <p:anim calcmode="lin" valueType="num">
                                      <p:cBhvr>
                                        <p:cTn id="74"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55"/>
                                        </p:tgtEl>
                                      </p:cBhvr>
                                    </p:animEffect>
                                  </p:childTnLst>
                                </p:cTn>
                              </p:par>
                            </p:childTnLst>
                          </p:cTn>
                        </p:par>
                        <p:par>
                          <p:cTn id="77" fill="hold">
                            <p:stCondLst>
                              <p:cond delay="3700"/>
                            </p:stCondLst>
                            <p:childTnLst>
                              <p:par>
                                <p:cTn id="78" presetID="42" presetClass="entr" presetSubtype="0" fill="hold" grpId="0" nodeType="after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fade">
                                      <p:cBhvr>
                                        <p:cTn id="80" dur="750"/>
                                        <p:tgtEl>
                                          <p:spTgt spid="54"/>
                                        </p:tgtEl>
                                      </p:cBhvr>
                                    </p:animEffect>
                                    <p:anim calcmode="lin" valueType="num">
                                      <p:cBhvr>
                                        <p:cTn id="81" dur="750" fill="hold"/>
                                        <p:tgtEl>
                                          <p:spTgt spid="54"/>
                                        </p:tgtEl>
                                        <p:attrNameLst>
                                          <p:attrName>ppt_x</p:attrName>
                                        </p:attrNameLst>
                                      </p:cBhvr>
                                      <p:tavLst>
                                        <p:tav tm="0">
                                          <p:val>
                                            <p:strVal val="#ppt_x"/>
                                          </p:val>
                                        </p:tav>
                                        <p:tav tm="100000">
                                          <p:val>
                                            <p:strVal val="#ppt_x"/>
                                          </p:val>
                                        </p:tav>
                                      </p:tavLst>
                                    </p:anim>
                                    <p:anim calcmode="lin" valueType="num">
                                      <p:cBhvr>
                                        <p:cTn id="82" dur="750" fill="hold"/>
                                        <p:tgtEl>
                                          <p:spTgt spid="54"/>
                                        </p:tgtEl>
                                        <p:attrNameLst>
                                          <p:attrName>ppt_y</p:attrName>
                                        </p:attrNameLst>
                                      </p:cBhvr>
                                      <p:tavLst>
                                        <p:tav tm="0">
                                          <p:val>
                                            <p:strVal val="#ppt_y+.1"/>
                                          </p:val>
                                        </p:tav>
                                        <p:tav tm="100000">
                                          <p:val>
                                            <p:strVal val="#ppt_y"/>
                                          </p:val>
                                        </p:tav>
                                      </p:tavLst>
                                    </p:anim>
                                  </p:childTnLst>
                                </p:cTn>
                              </p:par>
                            </p:childTnLst>
                          </p:cTn>
                        </p:par>
                        <p:par>
                          <p:cTn id="83" fill="hold">
                            <p:stCondLst>
                              <p:cond delay="44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57"/>
                                        </p:tgtEl>
                                        <p:attrNameLst>
                                          <p:attrName>style.visibility</p:attrName>
                                        </p:attrNameLst>
                                      </p:cBhvr>
                                      <p:to>
                                        <p:strVal val="visible"/>
                                      </p:to>
                                    </p:set>
                                    <p:anim calcmode="lin" valueType="num">
                                      <p:cBhvr>
                                        <p:cTn id="86"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57"/>
                                        </p:tgtEl>
                                        <p:attrNameLst>
                                          <p:attrName>ppt_y</p:attrName>
                                        </p:attrNameLst>
                                      </p:cBhvr>
                                      <p:tavLst>
                                        <p:tav tm="0">
                                          <p:val>
                                            <p:strVal val="#ppt_y"/>
                                          </p:val>
                                        </p:tav>
                                        <p:tav tm="100000">
                                          <p:val>
                                            <p:strVal val="#ppt_y"/>
                                          </p:val>
                                        </p:tav>
                                      </p:tavLst>
                                    </p:anim>
                                    <p:anim calcmode="lin" valueType="num">
                                      <p:cBhvr>
                                        <p:cTn id="88"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57"/>
                                        </p:tgtEl>
                                      </p:cBhvr>
                                    </p:animEffect>
                                  </p:childTnLst>
                                </p:cTn>
                              </p:par>
                            </p:childTnLst>
                          </p:cTn>
                        </p:par>
                        <p:par>
                          <p:cTn id="91" fill="hold">
                            <p:stCondLst>
                              <p:cond delay="5350"/>
                            </p:stCondLst>
                            <p:childTnLst>
                              <p:par>
                                <p:cTn id="92" presetID="42" presetClass="entr" presetSubtype="0" fill="hold" grpId="0" nodeType="after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fade">
                                      <p:cBhvr>
                                        <p:cTn id="94" dur="750"/>
                                        <p:tgtEl>
                                          <p:spTgt spid="56"/>
                                        </p:tgtEl>
                                      </p:cBhvr>
                                    </p:animEffect>
                                    <p:anim calcmode="lin" valueType="num">
                                      <p:cBhvr>
                                        <p:cTn id="95" dur="750" fill="hold"/>
                                        <p:tgtEl>
                                          <p:spTgt spid="56"/>
                                        </p:tgtEl>
                                        <p:attrNameLst>
                                          <p:attrName>ppt_x</p:attrName>
                                        </p:attrNameLst>
                                      </p:cBhvr>
                                      <p:tavLst>
                                        <p:tav tm="0">
                                          <p:val>
                                            <p:strVal val="#ppt_x"/>
                                          </p:val>
                                        </p:tav>
                                        <p:tav tm="100000">
                                          <p:val>
                                            <p:strVal val="#ppt_x"/>
                                          </p:val>
                                        </p:tav>
                                      </p:tavLst>
                                    </p:anim>
                                    <p:anim calcmode="lin" valueType="num">
                                      <p:cBhvr>
                                        <p:cTn id="96" dur="75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pic>
        <p:nvPicPr>
          <p:cNvPr id="23" name="图片 11"/>
          <p:cNvPicPr>
            <a:picLocks noChangeAspect="1"/>
          </p:cNvPicPr>
          <p:nvPr/>
        </p:nvPicPr>
        <p:blipFill>
          <a:blip r:embed="rId3" cstate="print">
            <a:extLst>
              <a:ext uri="{28A0092B-C50C-407E-A947-70E740481C1C}">
                <a14:useLocalDpi xmlns:a14="http://schemas.microsoft.com/office/drawing/2010/main" xmlns="" val="0"/>
              </a:ext>
            </a:extLst>
          </a:blip>
          <a:srcRect l="11162" t="7289" r="21947" b="14314"/>
          <a:stretch>
            <a:fillRect/>
          </a:stretch>
        </p:blipFill>
        <p:spPr bwMode="auto">
          <a:xfrm>
            <a:off x="763602" y="1284382"/>
            <a:ext cx="2590704" cy="380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图片 12"/>
          <p:cNvPicPr>
            <a:picLocks noChangeAspect="1"/>
          </p:cNvPicPr>
          <p:nvPr/>
        </p:nvPicPr>
        <p:blipFill>
          <a:blip r:embed="rId3" cstate="print">
            <a:extLst>
              <a:ext uri="{28A0092B-C50C-407E-A947-70E740481C1C}">
                <a14:useLocalDpi xmlns:a14="http://schemas.microsoft.com/office/drawing/2010/main" xmlns="" val="0"/>
              </a:ext>
            </a:extLst>
          </a:blip>
          <a:srcRect l="11162" t="7289" r="21947" b="14314"/>
          <a:stretch>
            <a:fillRect/>
          </a:stretch>
        </p:blipFill>
        <p:spPr bwMode="auto">
          <a:xfrm>
            <a:off x="3358087" y="1284382"/>
            <a:ext cx="2593224" cy="380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 name="图片 13"/>
          <p:cNvPicPr>
            <a:picLocks noChangeAspect="1"/>
          </p:cNvPicPr>
          <p:nvPr/>
        </p:nvPicPr>
        <p:blipFill>
          <a:blip r:embed="rId3" cstate="print">
            <a:extLst>
              <a:ext uri="{28A0092B-C50C-407E-A947-70E740481C1C}">
                <a14:useLocalDpi xmlns:a14="http://schemas.microsoft.com/office/drawing/2010/main" xmlns="" val="0"/>
              </a:ext>
            </a:extLst>
          </a:blip>
          <a:srcRect l="11162" t="7289" r="21947" b="14314"/>
          <a:stretch>
            <a:fillRect/>
          </a:stretch>
        </p:blipFill>
        <p:spPr bwMode="auto">
          <a:xfrm>
            <a:off x="5951311" y="1284382"/>
            <a:ext cx="2593224" cy="380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 name="TextBox 25"/>
          <p:cNvSpPr txBox="1">
            <a:spLocks noChangeArrowheads="1"/>
          </p:cNvSpPr>
          <p:nvPr/>
        </p:nvSpPr>
        <p:spPr bwMode="auto">
          <a:xfrm flipH="1">
            <a:off x="1338194" y="1484790"/>
            <a:ext cx="1161785" cy="581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pPr>
              <a:lnSpc>
                <a:spcPct val="80000"/>
              </a:lnSpc>
            </a:pPr>
            <a:r>
              <a:rPr lang="en-US" altLang="zh-CN"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rPr>
              <a:t>01</a:t>
            </a:r>
            <a:endParaRPr lang="zh-CN" altLang="en-US"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endParaRPr>
          </a:p>
        </p:txBody>
      </p:sp>
      <p:sp>
        <p:nvSpPr>
          <p:cNvPr id="27" name="TextBox 26"/>
          <p:cNvSpPr txBox="1">
            <a:spLocks noChangeArrowheads="1"/>
          </p:cNvSpPr>
          <p:nvPr/>
        </p:nvSpPr>
        <p:spPr bwMode="auto">
          <a:xfrm rot="21594277" flipH="1">
            <a:off x="982855" y="2043163"/>
            <a:ext cx="1914047" cy="935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r>
              <a:rPr lang="zh-CN" altLang="en-US" sz="1100">
                <a:solidFill>
                  <a:srgbClr val="404040"/>
                </a:solidFill>
                <a:latin typeface="黑体" pitchFamily="2" charset="-122"/>
                <a:ea typeface="黑体" pitchFamily="2" charset="-122"/>
                <a:cs typeface="Arial" charset="0"/>
              </a:rPr>
              <a:t>点击添加您的文字内容点击添加您的文字内容点击添加您的文字内容点击添加您的文字</a:t>
            </a:r>
            <a:endParaRPr lang="zh-CN" altLang="en-US">
              <a:solidFill>
                <a:srgbClr val="404040"/>
              </a:solidFill>
              <a:latin typeface="黑体" pitchFamily="2" charset="-122"/>
              <a:ea typeface="黑体" pitchFamily="2" charset="-122"/>
              <a:cs typeface="Arial" charset="0"/>
            </a:endParaRPr>
          </a:p>
          <a:p>
            <a:endParaRPr lang="zh-CN" altLang="en-US" sz="1200">
              <a:solidFill>
                <a:srgbClr val="404040"/>
              </a:solidFill>
              <a:latin typeface="黑体" pitchFamily="2" charset="-122"/>
              <a:ea typeface="黑体" pitchFamily="2" charset="-122"/>
              <a:cs typeface="Arial" charset="0"/>
            </a:endParaRPr>
          </a:p>
        </p:txBody>
      </p:sp>
      <p:sp>
        <p:nvSpPr>
          <p:cNvPr id="28" name="TextBox 27"/>
          <p:cNvSpPr txBox="1">
            <a:spLocks noChangeArrowheads="1"/>
          </p:cNvSpPr>
          <p:nvPr/>
        </p:nvSpPr>
        <p:spPr bwMode="auto">
          <a:xfrm flipH="1">
            <a:off x="3933939" y="1484790"/>
            <a:ext cx="1163045" cy="581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pPr>
              <a:lnSpc>
                <a:spcPct val="80000"/>
              </a:lnSpc>
            </a:pPr>
            <a:r>
              <a:rPr lang="en-US" altLang="zh-CN"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rPr>
              <a:t>02</a:t>
            </a:r>
            <a:endParaRPr lang="zh-CN" altLang="en-US"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endParaRPr>
          </a:p>
        </p:txBody>
      </p:sp>
      <p:sp>
        <p:nvSpPr>
          <p:cNvPr id="29" name="TextBox 28"/>
          <p:cNvSpPr txBox="1">
            <a:spLocks noChangeArrowheads="1"/>
          </p:cNvSpPr>
          <p:nvPr/>
        </p:nvSpPr>
        <p:spPr bwMode="auto">
          <a:xfrm flipH="1">
            <a:off x="6525903" y="1484790"/>
            <a:ext cx="1164305" cy="581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pPr>
              <a:lnSpc>
                <a:spcPct val="80000"/>
              </a:lnSpc>
            </a:pPr>
            <a:r>
              <a:rPr lang="en-US" altLang="zh-CN"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rPr>
              <a:t>03</a:t>
            </a:r>
            <a:endParaRPr lang="zh-CN" altLang="en-US" sz="4100" b="1">
              <a:solidFill>
                <a:srgbClr val="4F6228"/>
              </a:solidFill>
              <a:effectLst>
                <a:outerShdw blurRad="38100" dist="38100" dir="2700000" algn="tl">
                  <a:srgbClr val="C0C0C0"/>
                </a:outerShdw>
              </a:effectLst>
              <a:latin typeface="Arial Rounded MT Bold" pitchFamily="34" charset="0"/>
              <a:ea typeface="微软雅黑" pitchFamily="34" charset="-122"/>
              <a:cs typeface="Times New Roman" pitchFamily="18" charset="0"/>
            </a:endParaRPr>
          </a:p>
        </p:txBody>
      </p:sp>
      <p:sp>
        <p:nvSpPr>
          <p:cNvPr id="30" name="TextBox 15"/>
          <p:cNvSpPr txBox="1">
            <a:spLocks noChangeArrowheads="1"/>
          </p:cNvSpPr>
          <p:nvPr/>
        </p:nvSpPr>
        <p:spPr bwMode="auto">
          <a:xfrm rot="21594277" flipH="1">
            <a:off x="3582380" y="2058288"/>
            <a:ext cx="1915306" cy="935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r>
              <a:rPr lang="zh-CN" altLang="en-US" sz="1100" dirty="0">
                <a:solidFill>
                  <a:srgbClr val="404040"/>
                </a:solidFill>
                <a:latin typeface="黑体" pitchFamily="2" charset="-122"/>
                <a:ea typeface="黑体" pitchFamily="2" charset="-122"/>
                <a:cs typeface="Arial" charset="0"/>
              </a:rPr>
              <a:t>点击添加您的文字内容点击添加您的文字内容点击添加您的文字内容点击添加您的文字</a:t>
            </a:r>
            <a:endParaRPr lang="zh-CN" altLang="en-US" dirty="0">
              <a:solidFill>
                <a:srgbClr val="404040"/>
              </a:solidFill>
              <a:latin typeface="黑体" pitchFamily="2" charset="-122"/>
              <a:ea typeface="黑体" pitchFamily="2" charset="-122"/>
              <a:cs typeface="Arial" charset="0"/>
            </a:endParaRPr>
          </a:p>
          <a:p>
            <a:endParaRPr lang="zh-CN" altLang="en-US" sz="1200" dirty="0">
              <a:solidFill>
                <a:srgbClr val="404040"/>
              </a:solidFill>
              <a:latin typeface="黑体" pitchFamily="2" charset="-122"/>
              <a:ea typeface="黑体" pitchFamily="2" charset="-122"/>
              <a:cs typeface="Arial" charset="0"/>
            </a:endParaRPr>
          </a:p>
        </p:txBody>
      </p:sp>
      <p:sp>
        <p:nvSpPr>
          <p:cNvPr id="31" name="TextBox 15"/>
          <p:cNvSpPr txBox="1">
            <a:spLocks noChangeArrowheads="1"/>
          </p:cNvSpPr>
          <p:nvPr/>
        </p:nvSpPr>
        <p:spPr bwMode="auto">
          <a:xfrm rot="21594277" flipH="1">
            <a:off x="6174343" y="2057027"/>
            <a:ext cx="1914047" cy="935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942" tIns="38971" rIns="77942" bIns="38971">
            <a:spAutoFit/>
          </a:bodyPr>
          <a:lstStyle>
            <a:lvl1pPr defTabSz="982663">
              <a:defRPr>
                <a:solidFill>
                  <a:schemeClr val="tx1"/>
                </a:solidFill>
                <a:latin typeface="Arial" charset="0"/>
              </a:defRPr>
            </a:lvl1pPr>
            <a:lvl2pPr marL="798513" indent="-307975" defTabSz="982663">
              <a:defRPr>
                <a:solidFill>
                  <a:schemeClr val="tx1"/>
                </a:solidFill>
                <a:latin typeface="Arial" charset="0"/>
              </a:defRPr>
            </a:lvl2pPr>
            <a:lvl3pPr marL="1227138" indent="-244475" defTabSz="982663">
              <a:defRPr>
                <a:solidFill>
                  <a:schemeClr val="tx1"/>
                </a:solidFill>
                <a:latin typeface="Arial" charset="0"/>
              </a:defRPr>
            </a:lvl3pPr>
            <a:lvl4pPr marL="1717675" indent="-244475" defTabSz="982663">
              <a:defRPr>
                <a:solidFill>
                  <a:schemeClr val="tx1"/>
                </a:solidFill>
                <a:latin typeface="Arial" charset="0"/>
              </a:defRPr>
            </a:lvl4pPr>
            <a:lvl5pPr marL="2209800" indent="-246063" defTabSz="982663">
              <a:defRPr>
                <a:solidFill>
                  <a:schemeClr val="tx1"/>
                </a:solidFill>
                <a:latin typeface="Arial" charset="0"/>
              </a:defRPr>
            </a:lvl5pPr>
            <a:lvl6pPr marL="2667000" indent="-246063" defTabSz="982663" fontAlgn="base">
              <a:spcBef>
                <a:spcPct val="0"/>
              </a:spcBef>
              <a:spcAft>
                <a:spcPct val="0"/>
              </a:spcAft>
              <a:defRPr>
                <a:solidFill>
                  <a:schemeClr val="tx1"/>
                </a:solidFill>
                <a:latin typeface="Arial" charset="0"/>
              </a:defRPr>
            </a:lvl6pPr>
            <a:lvl7pPr marL="3124200" indent="-246063" defTabSz="982663" fontAlgn="base">
              <a:spcBef>
                <a:spcPct val="0"/>
              </a:spcBef>
              <a:spcAft>
                <a:spcPct val="0"/>
              </a:spcAft>
              <a:defRPr>
                <a:solidFill>
                  <a:schemeClr val="tx1"/>
                </a:solidFill>
                <a:latin typeface="Arial" charset="0"/>
              </a:defRPr>
            </a:lvl7pPr>
            <a:lvl8pPr marL="3581400" indent="-246063" defTabSz="982663" fontAlgn="base">
              <a:spcBef>
                <a:spcPct val="0"/>
              </a:spcBef>
              <a:spcAft>
                <a:spcPct val="0"/>
              </a:spcAft>
              <a:defRPr>
                <a:solidFill>
                  <a:schemeClr val="tx1"/>
                </a:solidFill>
                <a:latin typeface="Arial" charset="0"/>
              </a:defRPr>
            </a:lvl8pPr>
            <a:lvl9pPr marL="4038600" indent="-246063" defTabSz="982663" fontAlgn="base">
              <a:spcBef>
                <a:spcPct val="0"/>
              </a:spcBef>
              <a:spcAft>
                <a:spcPct val="0"/>
              </a:spcAft>
              <a:defRPr>
                <a:solidFill>
                  <a:schemeClr val="tx1"/>
                </a:solidFill>
                <a:latin typeface="Arial" charset="0"/>
              </a:defRPr>
            </a:lvl9pPr>
          </a:lstStyle>
          <a:p>
            <a:r>
              <a:rPr lang="zh-CN" altLang="en-US" sz="1100">
                <a:solidFill>
                  <a:srgbClr val="404040"/>
                </a:solidFill>
                <a:latin typeface="黑体" pitchFamily="2" charset="-122"/>
                <a:ea typeface="黑体" pitchFamily="2" charset="-122"/>
                <a:cs typeface="Arial" charset="0"/>
              </a:rPr>
              <a:t>点击添加您的文字内容点击添加您的文字内容点击添加您的文字内容点击添加您的文字</a:t>
            </a:r>
            <a:endParaRPr lang="zh-CN" altLang="en-US">
              <a:solidFill>
                <a:srgbClr val="404040"/>
              </a:solidFill>
              <a:latin typeface="黑体" pitchFamily="2" charset="-122"/>
              <a:ea typeface="黑体" pitchFamily="2" charset="-122"/>
              <a:cs typeface="Arial" charset="0"/>
            </a:endParaRPr>
          </a:p>
          <a:p>
            <a:endParaRPr lang="zh-CN" altLang="en-US" sz="1200">
              <a:solidFill>
                <a:srgbClr val="404040"/>
              </a:solidFill>
              <a:latin typeface="黑体" pitchFamily="2" charset="-122"/>
              <a:ea typeface="黑体" pitchFamily="2" charset="-122"/>
              <a:cs typeface="Arial" charset="0"/>
            </a:endParaRPr>
          </a:p>
        </p:txBody>
      </p:sp>
    </p:spTree>
    <p:extLst>
      <p:ext uri="{BB962C8B-B14F-4D97-AF65-F5344CB8AC3E}">
        <p14:creationId xmlns:p14="http://schemas.microsoft.com/office/powerpoint/2010/main" xmlns="" val="38588323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22" presetClass="entr" presetSubtype="4"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1000"/>
                                        <p:tgtEl>
                                          <p:spTgt spid="23"/>
                                        </p:tgtEl>
                                      </p:cBhvr>
                                    </p:animEffect>
                                  </p:childTnLst>
                                </p:cTn>
                              </p:par>
                            </p:childTnLst>
                          </p:cTn>
                        </p:par>
                        <p:par>
                          <p:cTn id="15" fill="hold">
                            <p:stCondLst>
                              <p:cond delay="1900"/>
                            </p:stCondLst>
                            <p:childTnLst>
                              <p:par>
                                <p:cTn id="16" presetID="23" presetClass="entr" presetSubtype="16"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childTnLst>
                                </p:cTn>
                              </p:par>
                            </p:childTnLst>
                          </p:cTn>
                        </p:par>
                        <p:par>
                          <p:cTn id="20" fill="hold">
                            <p:stCondLst>
                              <p:cond delay="24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27"/>
                                        </p:tgtEl>
                                        <p:attrNameLst>
                                          <p:attrName>style.visibility</p:attrName>
                                        </p:attrNameLst>
                                      </p:cBhvr>
                                      <p:to>
                                        <p:strVal val="visible"/>
                                      </p:to>
                                    </p:set>
                                    <p:anim calcmode="discrete" valueType="clr">
                                      <p:cBhvr override="childStyle">
                                        <p:cTn id="23" dur="80"/>
                                        <p:tgtEl>
                                          <p:spTgt spid="27"/>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27"/>
                                        </p:tgtEl>
                                        <p:attrNameLst>
                                          <p:attrName>fillcolor</p:attrName>
                                        </p:attrNameLst>
                                      </p:cBhvr>
                                      <p:tavLst>
                                        <p:tav tm="0">
                                          <p:val>
                                            <p:clrVal>
                                              <a:schemeClr val="accent2"/>
                                            </p:clrVal>
                                          </p:val>
                                        </p:tav>
                                        <p:tav tm="50000">
                                          <p:val>
                                            <p:clrVal>
                                              <a:schemeClr val="hlink"/>
                                            </p:clrVal>
                                          </p:val>
                                        </p:tav>
                                      </p:tavLst>
                                    </p:anim>
                                    <p:set>
                                      <p:cBhvr>
                                        <p:cTn id="25" dur="80"/>
                                        <p:tgtEl>
                                          <p:spTgt spid="27"/>
                                        </p:tgtEl>
                                        <p:attrNameLst>
                                          <p:attrName>fill.type</p:attrName>
                                        </p:attrNameLst>
                                      </p:cBhvr>
                                      <p:to>
                                        <p:strVal val="solid"/>
                                      </p:to>
                                    </p:set>
                                  </p:childTnLst>
                                </p:cTn>
                              </p:par>
                            </p:childTnLst>
                          </p:cTn>
                        </p:par>
                        <p:par>
                          <p:cTn id="26" fill="hold">
                            <p:stCondLst>
                              <p:cond delay="3960"/>
                            </p:stCondLst>
                            <p:childTnLst>
                              <p:par>
                                <p:cTn id="27" presetID="2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1000"/>
                                        <p:tgtEl>
                                          <p:spTgt spid="24"/>
                                        </p:tgtEl>
                                      </p:cBhvr>
                                    </p:animEffect>
                                  </p:childTnLst>
                                </p:cTn>
                              </p:par>
                            </p:childTnLst>
                          </p:cTn>
                        </p:par>
                        <p:par>
                          <p:cTn id="30" fill="hold">
                            <p:stCondLst>
                              <p:cond delay="4960"/>
                            </p:stCondLst>
                            <p:childTnLst>
                              <p:par>
                                <p:cTn id="31" presetID="31" presetClass="entr" presetSubtype="0" fill="hold" grpId="0" nodeType="afterEffect">
                                  <p:stCondLst>
                                    <p:cond delay="0"/>
                                  </p:stCondLst>
                                  <p:iterate type="lt">
                                    <p:tmPct val="5000"/>
                                  </p:iterate>
                                  <p:childTnLst>
                                    <p:set>
                                      <p:cBhvr>
                                        <p:cTn id="32" dur="1" fill="hold">
                                          <p:stCondLst>
                                            <p:cond delay="0"/>
                                          </p:stCondLst>
                                        </p:cTn>
                                        <p:tgtEl>
                                          <p:spTgt spid="28"/>
                                        </p:tgtEl>
                                        <p:attrNameLst>
                                          <p:attrName>style.visibility</p:attrName>
                                        </p:attrNameLst>
                                      </p:cBhvr>
                                      <p:to>
                                        <p:strVal val="visible"/>
                                      </p:to>
                                    </p:set>
                                    <p:anim calcmode="lin" valueType="num">
                                      <p:cBhvr>
                                        <p:cTn id="33" dur="1000" fill="hold"/>
                                        <p:tgtEl>
                                          <p:spTgt spid="28"/>
                                        </p:tgtEl>
                                        <p:attrNameLst>
                                          <p:attrName>ppt_w</p:attrName>
                                        </p:attrNameLst>
                                      </p:cBhvr>
                                      <p:tavLst>
                                        <p:tav tm="0">
                                          <p:val>
                                            <p:fltVal val="0"/>
                                          </p:val>
                                        </p:tav>
                                        <p:tav tm="100000">
                                          <p:val>
                                            <p:strVal val="#ppt_w"/>
                                          </p:val>
                                        </p:tav>
                                      </p:tavLst>
                                    </p:anim>
                                    <p:anim calcmode="lin" valueType="num">
                                      <p:cBhvr>
                                        <p:cTn id="34" dur="1000" fill="hold"/>
                                        <p:tgtEl>
                                          <p:spTgt spid="28"/>
                                        </p:tgtEl>
                                        <p:attrNameLst>
                                          <p:attrName>ppt_h</p:attrName>
                                        </p:attrNameLst>
                                      </p:cBhvr>
                                      <p:tavLst>
                                        <p:tav tm="0">
                                          <p:val>
                                            <p:fltVal val="0"/>
                                          </p:val>
                                        </p:tav>
                                        <p:tav tm="100000">
                                          <p:val>
                                            <p:strVal val="#ppt_h"/>
                                          </p:val>
                                        </p:tav>
                                      </p:tavLst>
                                    </p:anim>
                                    <p:anim calcmode="lin" valueType="num">
                                      <p:cBhvr>
                                        <p:cTn id="35" dur="1000" fill="hold"/>
                                        <p:tgtEl>
                                          <p:spTgt spid="28"/>
                                        </p:tgtEl>
                                        <p:attrNameLst>
                                          <p:attrName>style.rotation</p:attrName>
                                        </p:attrNameLst>
                                      </p:cBhvr>
                                      <p:tavLst>
                                        <p:tav tm="0">
                                          <p:val>
                                            <p:fltVal val="90"/>
                                          </p:val>
                                        </p:tav>
                                        <p:tav tm="100000">
                                          <p:val>
                                            <p:fltVal val="0"/>
                                          </p:val>
                                        </p:tav>
                                      </p:tavLst>
                                    </p:anim>
                                    <p:animEffect transition="in" filter="fade">
                                      <p:cBhvr>
                                        <p:cTn id="36" dur="1000"/>
                                        <p:tgtEl>
                                          <p:spTgt spid="28"/>
                                        </p:tgtEl>
                                      </p:cBhvr>
                                    </p:animEffect>
                                  </p:childTnLst>
                                </p:cTn>
                              </p:par>
                            </p:childTnLst>
                          </p:cTn>
                        </p:par>
                        <p:par>
                          <p:cTn id="37" fill="hold">
                            <p:stCondLst>
                              <p:cond delay="6010"/>
                            </p:stCondLst>
                            <p:childTnLst>
                              <p:par>
                                <p:cTn id="38" presetID="27" presetClass="entr" presetSubtype="0" fill="hold" grpId="0" nodeType="afterEffect">
                                  <p:stCondLst>
                                    <p:cond delay="0"/>
                                  </p:stCondLst>
                                  <p:iterate type="lt">
                                    <p:tmPct val="50000"/>
                                  </p:iterate>
                                  <p:childTnLst>
                                    <p:set>
                                      <p:cBhvr>
                                        <p:cTn id="39" dur="1" fill="hold">
                                          <p:stCondLst>
                                            <p:cond delay="0"/>
                                          </p:stCondLst>
                                        </p:cTn>
                                        <p:tgtEl>
                                          <p:spTgt spid="30"/>
                                        </p:tgtEl>
                                        <p:attrNameLst>
                                          <p:attrName>style.visibility</p:attrName>
                                        </p:attrNameLst>
                                      </p:cBhvr>
                                      <p:to>
                                        <p:strVal val="visible"/>
                                      </p:to>
                                    </p:set>
                                    <p:anim calcmode="discrete" valueType="clr">
                                      <p:cBhvr override="childStyle">
                                        <p:cTn id="40" dur="80"/>
                                        <p:tgtEl>
                                          <p:spTgt spid="30"/>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30"/>
                                        </p:tgtEl>
                                        <p:attrNameLst>
                                          <p:attrName>fillcolor</p:attrName>
                                        </p:attrNameLst>
                                      </p:cBhvr>
                                      <p:tavLst>
                                        <p:tav tm="0">
                                          <p:val>
                                            <p:clrVal>
                                              <a:schemeClr val="accent2"/>
                                            </p:clrVal>
                                          </p:val>
                                        </p:tav>
                                        <p:tav tm="50000">
                                          <p:val>
                                            <p:clrVal>
                                              <a:schemeClr val="hlink"/>
                                            </p:clrVal>
                                          </p:val>
                                        </p:tav>
                                      </p:tavLst>
                                    </p:anim>
                                    <p:set>
                                      <p:cBhvr>
                                        <p:cTn id="42" dur="80"/>
                                        <p:tgtEl>
                                          <p:spTgt spid="30"/>
                                        </p:tgtEl>
                                        <p:attrNameLst>
                                          <p:attrName>fill.type</p:attrName>
                                        </p:attrNameLst>
                                      </p:cBhvr>
                                      <p:to>
                                        <p:strVal val="solid"/>
                                      </p:to>
                                    </p:set>
                                  </p:childTnLst>
                                </p:cTn>
                              </p:par>
                            </p:childTnLst>
                          </p:cTn>
                        </p:par>
                        <p:par>
                          <p:cTn id="43" fill="hold">
                            <p:stCondLst>
                              <p:cond delay="7570"/>
                            </p:stCondLst>
                            <p:childTnLst>
                              <p:par>
                                <p:cTn id="44" presetID="22" presetClass="entr" presetSubtype="4"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down)">
                                      <p:cBhvr>
                                        <p:cTn id="46" dur="500"/>
                                        <p:tgtEl>
                                          <p:spTgt spid="25"/>
                                        </p:tgtEl>
                                      </p:cBhvr>
                                    </p:animEffect>
                                  </p:childTnLst>
                                </p:cTn>
                              </p:par>
                            </p:childTnLst>
                          </p:cTn>
                        </p:par>
                        <p:par>
                          <p:cTn id="47" fill="hold">
                            <p:stCondLst>
                              <p:cond delay="8070"/>
                            </p:stCondLst>
                            <p:childTnLst>
                              <p:par>
                                <p:cTn id="48" presetID="23" presetClass="entr" presetSubtype="16"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childTnLst>
                                </p:cTn>
                              </p:par>
                            </p:childTnLst>
                          </p:cTn>
                        </p:par>
                        <p:par>
                          <p:cTn id="52" fill="hold">
                            <p:stCondLst>
                              <p:cond delay="8570"/>
                            </p:stCondLst>
                            <p:childTnLst>
                              <p:par>
                                <p:cTn id="53" presetID="27" presetClass="entr" presetSubtype="0" fill="hold" grpId="0" nodeType="afterEffect">
                                  <p:stCondLst>
                                    <p:cond delay="0"/>
                                  </p:stCondLst>
                                  <p:iterate type="lt">
                                    <p:tmPct val="50000"/>
                                  </p:iterate>
                                  <p:childTnLst>
                                    <p:set>
                                      <p:cBhvr>
                                        <p:cTn id="54" dur="1" fill="hold">
                                          <p:stCondLst>
                                            <p:cond delay="0"/>
                                          </p:stCondLst>
                                        </p:cTn>
                                        <p:tgtEl>
                                          <p:spTgt spid="31"/>
                                        </p:tgtEl>
                                        <p:attrNameLst>
                                          <p:attrName>style.visibility</p:attrName>
                                        </p:attrNameLst>
                                      </p:cBhvr>
                                      <p:to>
                                        <p:strVal val="visible"/>
                                      </p:to>
                                    </p:set>
                                    <p:anim calcmode="discrete" valueType="clr">
                                      <p:cBhvr override="childStyle">
                                        <p:cTn id="55" dur="8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31"/>
                                        </p:tgtEl>
                                        <p:attrNameLst>
                                          <p:attrName>fillcolor</p:attrName>
                                        </p:attrNameLst>
                                      </p:cBhvr>
                                      <p:tavLst>
                                        <p:tav tm="0">
                                          <p:val>
                                            <p:clrVal>
                                              <a:schemeClr val="accent2"/>
                                            </p:clrVal>
                                          </p:val>
                                        </p:tav>
                                        <p:tav tm="50000">
                                          <p:val>
                                            <p:clrVal>
                                              <a:schemeClr val="hlink"/>
                                            </p:clrVal>
                                          </p:val>
                                        </p:tav>
                                      </p:tavLst>
                                    </p:anim>
                                    <p:set>
                                      <p:cBhvr>
                                        <p:cTn id="57" dur="80"/>
                                        <p:tgtEl>
                                          <p:spTgt spid="3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18" name="Group 50"/>
          <p:cNvGrpSpPr>
            <a:grpSpLocks/>
          </p:cNvGrpSpPr>
          <p:nvPr/>
        </p:nvGrpSpPr>
        <p:grpSpPr bwMode="auto">
          <a:xfrm>
            <a:off x="3557179" y="1025993"/>
            <a:ext cx="2003511" cy="2541033"/>
            <a:chOff x="2241" y="862"/>
            <a:chExt cx="1262" cy="2134"/>
          </a:xfrm>
        </p:grpSpPr>
        <p:sp>
          <p:nvSpPr>
            <p:cNvPr id="19" name="Oval 65"/>
            <p:cNvSpPr>
              <a:spLocks noChangeArrowheads="1"/>
            </p:cNvSpPr>
            <p:nvPr/>
          </p:nvSpPr>
          <p:spPr bwMode="auto">
            <a:xfrm>
              <a:off x="2241" y="2834"/>
              <a:ext cx="1211" cy="162"/>
            </a:xfrm>
            <a:prstGeom prst="ellipse">
              <a:avLst/>
            </a:prstGeom>
            <a:gradFill rotWithShape="1">
              <a:gsLst>
                <a:gs pos="0">
                  <a:srgbClr val="404040"/>
                </a:gs>
                <a:gs pos="100000">
                  <a:srgbClr val="EEECE1">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91449" tIns="45725" rIns="91449" bIns="45725"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pic>
          <p:nvPicPr>
            <p:cNvPr id="20" name="图片 7"/>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2330" y="1415"/>
              <a:ext cx="1173" cy="1495"/>
            </a:xfrm>
            <a:prstGeom prst="rect">
              <a:avLst/>
            </a:prstGeom>
            <a:noFill/>
            <a:ln>
              <a:noFill/>
            </a:ln>
            <a:effectLst>
              <a:outerShdw dist="38100" dir="5400000" algn="t" rotWithShape="0">
                <a:srgbClr val="000000">
                  <a:alpha val="39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矩形 12"/>
            <p:cNvSpPr>
              <a:spLocks noChangeArrowheads="1"/>
            </p:cNvSpPr>
            <p:nvPr/>
          </p:nvSpPr>
          <p:spPr bwMode="auto">
            <a:xfrm>
              <a:off x="2883" y="928"/>
              <a:ext cx="67" cy="561"/>
            </a:xfrm>
            <a:prstGeom prst="rect">
              <a:avLst/>
            </a:prstGeom>
            <a:solidFill>
              <a:srgbClr val="8DC907"/>
            </a:solidFill>
            <a:ln>
              <a:noFill/>
            </a:ln>
            <a:extLst>
              <a:ext uri="{91240B29-F687-4F45-9708-019B960494DF}">
                <a14:hiddenLine xmlns:a14="http://schemas.microsoft.com/office/drawing/2010/main" xmlns="" w="25400" algn="ctr">
                  <a:solidFill>
                    <a:srgbClr val="000000"/>
                  </a:solidFill>
                  <a:miter lim="800000"/>
                  <a:headEnd/>
                  <a:tailEnd/>
                </a14:hiddenLine>
              </a:ext>
            </a:extLst>
          </p:spPr>
          <p:txBody>
            <a:bodyPr lIns="91449" tIns="45725" rIns="91449" bIns="4572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22" name="椭圆 14"/>
            <p:cNvGrpSpPr>
              <a:grpSpLocks/>
            </p:cNvGrpSpPr>
            <p:nvPr/>
          </p:nvGrpSpPr>
          <p:grpSpPr bwMode="auto">
            <a:xfrm>
              <a:off x="2834" y="1476"/>
              <a:ext cx="158" cy="158"/>
              <a:chOff x="2746" y="1075"/>
              <a:chExt cx="157" cy="158"/>
            </a:xfrm>
          </p:grpSpPr>
          <p:pic>
            <p:nvPicPr>
              <p:cNvPr id="27" name="椭圆 14"/>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6" y="1075"/>
                <a:ext cx="157" cy="158"/>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Text Box 18"/>
              <p:cNvSpPr txBox="1">
                <a:spLocks noChangeArrowheads="1"/>
              </p:cNvSpPr>
              <p:nvPr/>
            </p:nvSpPr>
            <p:spPr bwMode="auto">
              <a:xfrm>
                <a:off x="2778" y="1108"/>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sp>
          <p:nvSpPr>
            <p:cNvPr id="23" name="TextBox 16"/>
            <p:cNvSpPr txBox="1">
              <a:spLocks noChangeArrowheads="1"/>
            </p:cNvSpPr>
            <p:nvPr/>
          </p:nvSpPr>
          <p:spPr bwMode="auto">
            <a:xfrm>
              <a:off x="2502" y="2193"/>
              <a:ext cx="807" cy="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p>
              <a:pPr algn="ctr" fontAlgn="auto">
                <a:lnSpc>
                  <a:spcPct val="130000"/>
                </a:lnSpc>
                <a:spcBef>
                  <a:spcPts val="0"/>
                </a:spcBef>
                <a:spcAft>
                  <a:spcPts val="0"/>
                </a:spcAft>
                <a:defRPr/>
              </a:pPr>
              <a:r>
                <a:rPr lang="zh-CN" altLang="en-US" sz="1600" b="1" kern="0" dirty="0">
                  <a:solidFill>
                    <a:srgbClr val="669105"/>
                  </a:solidFill>
                  <a:latin typeface="微软雅黑" pitchFamily="34" charset="-122"/>
                  <a:ea typeface="微软雅黑" pitchFamily="34" charset="-122"/>
                </a:rPr>
                <a:t>您的内容</a:t>
              </a:r>
            </a:p>
          </p:txBody>
        </p:sp>
        <p:grpSp>
          <p:nvGrpSpPr>
            <p:cNvPr id="24" name="椭圆 25"/>
            <p:cNvGrpSpPr>
              <a:grpSpLocks/>
            </p:cNvGrpSpPr>
            <p:nvPr/>
          </p:nvGrpSpPr>
          <p:grpSpPr bwMode="auto">
            <a:xfrm>
              <a:off x="2837" y="862"/>
              <a:ext cx="159" cy="157"/>
              <a:chOff x="2749" y="461"/>
              <a:chExt cx="158" cy="157"/>
            </a:xfrm>
          </p:grpSpPr>
          <p:pic>
            <p:nvPicPr>
              <p:cNvPr id="25" name="椭圆 25"/>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9" y="461"/>
                <a:ext cx="158" cy="157"/>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Text Box 23"/>
              <p:cNvSpPr txBox="1">
                <a:spLocks noChangeArrowheads="1"/>
              </p:cNvSpPr>
              <p:nvPr/>
            </p:nvSpPr>
            <p:spPr bwMode="auto">
              <a:xfrm>
                <a:off x="2781" y="492"/>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grpSp>
      <p:grpSp>
        <p:nvGrpSpPr>
          <p:cNvPr id="29" name="Group 53"/>
          <p:cNvGrpSpPr>
            <a:grpSpLocks/>
          </p:cNvGrpSpPr>
          <p:nvPr/>
        </p:nvGrpSpPr>
        <p:grpSpPr bwMode="auto">
          <a:xfrm>
            <a:off x="3645383" y="3682985"/>
            <a:ext cx="2058954" cy="1188399"/>
            <a:chOff x="2296" y="3093"/>
            <a:chExt cx="1297" cy="999"/>
          </a:xfrm>
        </p:grpSpPr>
        <p:sp>
          <p:nvSpPr>
            <p:cNvPr id="30" name="TextBox 20"/>
            <p:cNvSpPr txBox="1">
              <a:spLocks noChangeArrowheads="1"/>
            </p:cNvSpPr>
            <p:nvPr/>
          </p:nvSpPr>
          <p:spPr bwMode="auto">
            <a:xfrm>
              <a:off x="2353" y="3093"/>
              <a:ext cx="1110" cy="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lnSpc>
                  <a:spcPct val="130000"/>
                </a:lnSpc>
              </a:pPr>
              <a:r>
                <a:rPr lang="zh-CN" altLang="en-US" sz="1600" b="1" dirty="0">
                  <a:solidFill>
                    <a:srgbClr val="669105"/>
                  </a:solidFill>
                  <a:latin typeface="微软雅黑" pitchFamily="34" charset="-122"/>
                  <a:ea typeface="微软雅黑" pitchFamily="34" charset="-122"/>
                </a:rPr>
                <a:t>您的小标题</a:t>
              </a:r>
            </a:p>
          </p:txBody>
        </p:sp>
        <p:sp>
          <p:nvSpPr>
            <p:cNvPr id="31" name="TextBox 23"/>
            <p:cNvSpPr txBox="1">
              <a:spLocks noChangeArrowheads="1"/>
            </p:cNvSpPr>
            <p:nvPr/>
          </p:nvSpPr>
          <p:spPr bwMode="auto">
            <a:xfrm>
              <a:off x="2296" y="3409"/>
              <a:ext cx="1297" cy="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lnSpc>
                  <a:spcPct val="130000"/>
                </a:lnSpc>
              </a:pPr>
              <a:r>
                <a:rPr lang="zh-CN" altLang="en-US">
                  <a:latin typeface="微软雅黑" pitchFamily="34" charset="-122"/>
                  <a:ea typeface="微软雅黑" pitchFamily="34" charset="-122"/>
                </a:rPr>
                <a:t>您的内容打在这里</a:t>
              </a:r>
            </a:p>
            <a:p>
              <a:pPr algn="just">
                <a:lnSpc>
                  <a:spcPct val="130000"/>
                </a:lnSpc>
              </a:pPr>
              <a:r>
                <a:rPr lang="zh-CN" altLang="en-US">
                  <a:latin typeface="微软雅黑" pitchFamily="34" charset="-122"/>
                  <a:ea typeface="微软雅黑" pitchFamily="34" charset="-122"/>
                </a:rPr>
                <a:t>或者直接输入文字</a:t>
              </a:r>
              <a:endParaRPr lang="en-US" altLang="zh-CN">
                <a:latin typeface="微软雅黑" pitchFamily="34" charset="-122"/>
                <a:ea typeface="微软雅黑" pitchFamily="34" charset="-122"/>
              </a:endParaRPr>
            </a:p>
          </p:txBody>
        </p:sp>
      </p:grpSp>
      <p:grpSp>
        <p:nvGrpSpPr>
          <p:cNvPr id="32" name="Group 54"/>
          <p:cNvGrpSpPr>
            <a:grpSpLocks/>
          </p:cNvGrpSpPr>
          <p:nvPr/>
        </p:nvGrpSpPr>
        <p:grpSpPr bwMode="auto">
          <a:xfrm>
            <a:off x="5932410" y="1029774"/>
            <a:ext cx="2003511" cy="2541033"/>
            <a:chOff x="3737" y="865"/>
            <a:chExt cx="1262" cy="2134"/>
          </a:xfrm>
        </p:grpSpPr>
        <p:sp>
          <p:nvSpPr>
            <p:cNvPr id="33" name="Oval 65"/>
            <p:cNvSpPr>
              <a:spLocks noChangeArrowheads="1"/>
            </p:cNvSpPr>
            <p:nvPr/>
          </p:nvSpPr>
          <p:spPr bwMode="auto">
            <a:xfrm>
              <a:off x="3737" y="2837"/>
              <a:ext cx="1211" cy="162"/>
            </a:xfrm>
            <a:prstGeom prst="ellipse">
              <a:avLst/>
            </a:prstGeom>
            <a:gradFill rotWithShape="1">
              <a:gsLst>
                <a:gs pos="0">
                  <a:srgbClr val="404040"/>
                </a:gs>
                <a:gs pos="100000">
                  <a:srgbClr val="EEECE1">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91449" tIns="45725" rIns="91449" bIns="45725"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grpSp>
          <p:nvGrpSpPr>
            <p:cNvPr id="34" name="Group 51"/>
            <p:cNvGrpSpPr>
              <a:grpSpLocks/>
            </p:cNvGrpSpPr>
            <p:nvPr/>
          </p:nvGrpSpPr>
          <p:grpSpPr bwMode="auto">
            <a:xfrm>
              <a:off x="3826" y="865"/>
              <a:ext cx="1173" cy="2048"/>
              <a:chOff x="3826" y="865"/>
              <a:chExt cx="1173" cy="2048"/>
            </a:xfrm>
          </p:grpSpPr>
          <p:pic>
            <p:nvPicPr>
              <p:cNvPr id="35" name="图片 7"/>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826" y="1418"/>
                <a:ext cx="1173" cy="1495"/>
              </a:xfrm>
              <a:prstGeom prst="rect">
                <a:avLst/>
              </a:prstGeom>
              <a:noFill/>
              <a:ln>
                <a:noFill/>
              </a:ln>
              <a:effectLst>
                <a:outerShdw dist="38100" dir="5400000" algn="t" rotWithShape="0">
                  <a:srgbClr val="000000">
                    <a:alpha val="39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 name="矩形 12"/>
              <p:cNvSpPr>
                <a:spLocks noChangeArrowheads="1"/>
              </p:cNvSpPr>
              <p:nvPr/>
            </p:nvSpPr>
            <p:spPr bwMode="auto">
              <a:xfrm>
                <a:off x="4379" y="931"/>
                <a:ext cx="67" cy="561"/>
              </a:xfrm>
              <a:prstGeom prst="rect">
                <a:avLst/>
              </a:prstGeom>
              <a:solidFill>
                <a:srgbClr val="8DC907"/>
              </a:solidFill>
              <a:ln>
                <a:noFill/>
              </a:ln>
              <a:extLst>
                <a:ext uri="{91240B29-F687-4F45-9708-019B960494DF}">
                  <a14:hiddenLine xmlns:a14="http://schemas.microsoft.com/office/drawing/2010/main" xmlns="" w="25400" algn="ctr">
                    <a:solidFill>
                      <a:srgbClr val="000000"/>
                    </a:solidFill>
                    <a:miter lim="800000"/>
                    <a:headEnd/>
                    <a:tailEnd/>
                  </a14:hiddenLine>
                </a:ext>
              </a:extLst>
            </p:spPr>
            <p:txBody>
              <a:bodyPr lIns="91449" tIns="45725" rIns="91449" bIns="4572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37" name="椭圆 14"/>
              <p:cNvGrpSpPr>
                <a:grpSpLocks/>
              </p:cNvGrpSpPr>
              <p:nvPr/>
            </p:nvGrpSpPr>
            <p:grpSpPr bwMode="auto">
              <a:xfrm>
                <a:off x="4330" y="1479"/>
                <a:ext cx="158" cy="158"/>
                <a:chOff x="2746" y="1075"/>
                <a:chExt cx="157" cy="158"/>
              </a:xfrm>
            </p:grpSpPr>
            <p:pic>
              <p:nvPicPr>
                <p:cNvPr id="42" name="椭圆 14"/>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6" y="1075"/>
                  <a:ext cx="157" cy="158"/>
                </a:xfrm>
                <a:prstGeom prst="rect">
                  <a:avLst/>
                </a:prstGeom>
                <a:noFill/>
                <a:extLst>
                  <a:ext uri="{909E8E84-426E-40DD-AFC4-6F175D3DCCD1}">
                    <a14:hiddenFill xmlns:a14="http://schemas.microsoft.com/office/drawing/2010/main" xmlns="">
                      <a:solidFill>
                        <a:srgbClr val="FFFFFF"/>
                      </a:solidFill>
                    </a14:hiddenFill>
                  </a:ext>
                </a:extLst>
              </p:spPr>
            </p:pic>
            <p:sp>
              <p:nvSpPr>
                <p:cNvPr id="43" name="Text Box 30"/>
                <p:cNvSpPr txBox="1">
                  <a:spLocks noChangeArrowheads="1"/>
                </p:cNvSpPr>
                <p:nvPr/>
              </p:nvSpPr>
              <p:spPr bwMode="auto">
                <a:xfrm>
                  <a:off x="2778" y="1108"/>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sp>
            <p:nvSpPr>
              <p:cNvPr id="38" name="TextBox 16"/>
              <p:cNvSpPr txBox="1">
                <a:spLocks noChangeArrowheads="1"/>
              </p:cNvSpPr>
              <p:nvPr/>
            </p:nvSpPr>
            <p:spPr bwMode="auto">
              <a:xfrm>
                <a:off x="3998" y="2196"/>
                <a:ext cx="807" cy="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p>
                <a:pPr algn="ctr" fontAlgn="auto">
                  <a:lnSpc>
                    <a:spcPct val="130000"/>
                  </a:lnSpc>
                  <a:spcBef>
                    <a:spcPts val="0"/>
                  </a:spcBef>
                  <a:spcAft>
                    <a:spcPts val="0"/>
                  </a:spcAft>
                  <a:defRPr/>
                </a:pPr>
                <a:r>
                  <a:rPr lang="zh-CN" altLang="en-US" sz="1600" b="1" kern="0" dirty="0">
                    <a:solidFill>
                      <a:srgbClr val="669105"/>
                    </a:solidFill>
                    <a:latin typeface="微软雅黑" pitchFamily="34" charset="-122"/>
                    <a:ea typeface="微软雅黑" pitchFamily="34" charset="-122"/>
                  </a:rPr>
                  <a:t>您的内容</a:t>
                </a:r>
              </a:p>
            </p:txBody>
          </p:sp>
          <p:grpSp>
            <p:nvGrpSpPr>
              <p:cNvPr id="39" name="椭圆 25"/>
              <p:cNvGrpSpPr>
                <a:grpSpLocks/>
              </p:cNvGrpSpPr>
              <p:nvPr/>
            </p:nvGrpSpPr>
            <p:grpSpPr bwMode="auto">
              <a:xfrm>
                <a:off x="4333" y="865"/>
                <a:ext cx="159" cy="157"/>
                <a:chOff x="2749" y="461"/>
                <a:chExt cx="158" cy="157"/>
              </a:xfrm>
            </p:grpSpPr>
            <p:pic>
              <p:nvPicPr>
                <p:cNvPr id="40" name="椭圆 25"/>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9" y="461"/>
                  <a:ext cx="158" cy="157"/>
                </a:xfrm>
                <a:prstGeom prst="rect">
                  <a:avLst/>
                </a:prstGeom>
                <a:noFill/>
                <a:extLst>
                  <a:ext uri="{909E8E84-426E-40DD-AFC4-6F175D3DCCD1}">
                    <a14:hiddenFill xmlns:a14="http://schemas.microsoft.com/office/drawing/2010/main" xmlns="">
                      <a:solidFill>
                        <a:srgbClr val="FFFFFF"/>
                      </a:solidFill>
                    </a14:hiddenFill>
                  </a:ext>
                </a:extLst>
              </p:spPr>
            </p:pic>
            <p:sp>
              <p:nvSpPr>
                <p:cNvPr id="41" name="Text Box 35"/>
                <p:cNvSpPr txBox="1">
                  <a:spLocks noChangeArrowheads="1"/>
                </p:cNvSpPr>
                <p:nvPr/>
              </p:nvSpPr>
              <p:spPr bwMode="auto">
                <a:xfrm>
                  <a:off x="2781" y="492"/>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grpSp>
      </p:grpSp>
      <p:grpSp>
        <p:nvGrpSpPr>
          <p:cNvPr id="44" name="Group 55"/>
          <p:cNvGrpSpPr>
            <a:grpSpLocks/>
          </p:cNvGrpSpPr>
          <p:nvPr/>
        </p:nvGrpSpPr>
        <p:grpSpPr bwMode="auto">
          <a:xfrm>
            <a:off x="6019355" y="3686767"/>
            <a:ext cx="2058954" cy="1188399"/>
            <a:chOff x="3792" y="3096"/>
            <a:chExt cx="1297" cy="999"/>
          </a:xfrm>
        </p:grpSpPr>
        <p:sp>
          <p:nvSpPr>
            <p:cNvPr id="45" name="TextBox 20"/>
            <p:cNvSpPr txBox="1">
              <a:spLocks noChangeArrowheads="1"/>
            </p:cNvSpPr>
            <p:nvPr/>
          </p:nvSpPr>
          <p:spPr bwMode="auto">
            <a:xfrm>
              <a:off x="3849" y="3096"/>
              <a:ext cx="1110" cy="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lnSpc>
                  <a:spcPct val="130000"/>
                </a:lnSpc>
              </a:pPr>
              <a:r>
                <a:rPr lang="zh-CN" altLang="en-US" sz="1600" b="1" dirty="0">
                  <a:solidFill>
                    <a:srgbClr val="669105"/>
                  </a:solidFill>
                  <a:latin typeface="微软雅黑" pitchFamily="34" charset="-122"/>
                  <a:ea typeface="微软雅黑" pitchFamily="34" charset="-122"/>
                </a:rPr>
                <a:t>您的小标题</a:t>
              </a:r>
            </a:p>
          </p:txBody>
        </p:sp>
        <p:sp>
          <p:nvSpPr>
            <p:cNvPr id="46" name="TextBox 23"/>
            <p:cNvSpPr txBox="1">
              <a:spLocks noChangeArrowheads="1"/>
            </p:cNvSpPr>
            <p:nvPr/>
          </p:nvSpPr>
          <p:spPr bwMode="auto">
            <a:xfrm>
              <a:off x="3792" y="3412"/>
              <a:ext cx="1297" cy="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lnSpc>
                  <a:spcPct val="130000"/>
                </a:lnSpc>
              </a:pPr>
              <a:r>
                <a:rPr lang="zh-CN" altLang="en-US">
                  <a:latin typeface="微软雅黑" pitchFamily="34" charset="-122"/>
                  <a:ea typeface="微软雅黑" pitchFamily="34" charset="-122"/>
                </a:rPr>
                <a:t>您的内容打在这里</a:t>
              </a:r>
            </a:p>
            <a:p>
              <a:pPr algn="just">
                <a:lnSpc>
                  <a:spcPct val="130000"/>
                </a:lnSpc>
              </a:pPr>
              <a:r>
                <a:rPr lang="zh-CN" altLang="en-US">
                  <a:latin typeface="微软雅黑" pitchFamily="34" charset="-122"/>
                  <a:ea typeface="微软雅黑" pitchFamily="34" charset="-122"/>
                </a:rPr>
                <a:t>或者直接输入文字</a:t>
              </a:r>
              <a:endParaRPr lang="en-US" altLang="zh-CN">
                <a:latin typeface="微软雅黑" pitchFamily="34" charset="-122"/>
                <a:ea typeface="微软雅黑" pitchFamily="34" charset="-122"/>
              </a:endParaRPr>
            </a:p>
          </p:txBody>
        </p:sp>
      </p:grpSp>
      <p:grpSp>
        <p:nvGrpSpPr>
          <p:cNvPr id="47" name="Group 49"/>
          <p:cNvGrpSpPr>
            <a:grpSpLocks/>
          </p:cNvGrpSpPr>
          <p:nvPr/>
        </p:nvGrpSpPr>
        <p:grpSpPr bwMode="auto">
          <a:xfrm>
            <a:off x="1195807" y="1029774"/>
            <a:ext cx="2003511" cy="2541033"/>
            <a:chOff x="753" y="865"/>
            <a:chExt cx="1262" cy="2134"/>
          </a:xfrm>
        </p:grpSpPr>
        <p:sp>
          <p:nvSpPr>
            <p:cNvPr id="48" name="Oval 65"/>
            <p:cNvSpPr>
              <a:spLocks noChangeArrowheads="1"/>
            </p:cNvSpPr>
            <p:nvPr/>
          </p:nvSpPr>
          <p:spPr bwMode="auto">
            <a:xfrm>
              <a:off x="753" y="2837"/>
              <a:ext cx="1211" cy="162"/>
            </a:xfrm>
            <a:prstGeom prst="ellipse">
              <a:avLst/>
            </a:prstGeom>
            <a:gradFill rotWithShape="1">
              <a:gsLst>
                <a:gs pos="0">
                  <a:srgbClr val="404040"/>
                </a:gs>
                <a:gs pos="100000">
                  <a:srgbClr val="EEECE1">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91449" tIns="45725" rIns="91449" bIns="45725"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pic>
          <p:nvPicPr>
            <p:cNvPr id="49" name="图片 48"/>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842" y="1418"/>
              <a:ext cx="1173" cy="1495"/>
            </a:xfrm>
            <a:prstGeom prst="rect">
              <a:avLst/>
            </a:prstGeom>
            <a:noFill/>
            <a:ln>
              <a:noFill/>
            </a:ln>
            <a:effectLst>
              <a:outerShdw dist="38100" dir="5400000" algn="t" rotWithShape="0">
                <a:srgbClr val="000000">
                  <a:alpha val="39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0" name="矩形 49"/>
            <p:cNvSpPr>
              <a:spLocks noChangeArrowheads="1"/>
            </p:cNvSpPr>
            <p:nvPr/>
          </p:nvSpPr>
          <p:spPr bwMode="auto">
            <a:xfrm>
              <a:off x="1395" y="931"/>
              <a:ext cx="67" cy="561"/>
            </a:xfrm>
            <a:prstGeom prst="rect">
              <a:avLst/>
            </a:prstGeom>
            <a:solidFill>
              <a:srgbClr val="8DC907"/>
            </a:solidFill>
            <a:ln>
              <a:noFill/>
            </a:ln>
            <a:extLst>
              <a:ext uri="{91240B29-F687-4F45-9708-019B960494DF}">
                <a14:hiddenLine xmlns:a14="http://schemas.microsoft.com/office/drawing/2010/main" xmlns="" w="25400" algn="ctr">
                  <a:solidFill>
                    <a:srgbClr val="000000"/>
                  </a:solidFill>
                  <a:miter lim="800000"/>
                  <a:headEnd/>
                  <a:tailEnd/>
                </a14:hiddenLine>
              </a:ext>
            </a:extLst>
          </p:spPr>
          <p:txBody>
            <a:bodyPr lIns="91449" tIns="45725" rIns="91449" bIns="4572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51" name="椭圆 14"/>
            <p:cNvGrpSpPr>
              <a:grpSpLocks/>
            </p:cNvGrpSpPr>
            <p:nvPr/>
          </p:nvGrpSpPr>
          <p:grpSpPr bwMode="auto">
            <a:xfrm>
              <a:off x="1346" y="1479"/>
              <a:ext cx="158" cy="158"/>
              <a:chOff x="2746" y="1075"/>
              <a:chExt cx="157" cy="158"/>
            </a:xfrm>
          </p:grpSpPr>
          <p:pic>
            <p:nvPicPr>
              <p:cNvPr id="56" name="椭圆 14"/>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6" y="1075"/>
                <a:ext cx="157" cy="158"/>
              </a:xfrm>
              <a:prstGeom prst="rect">
                <a:avLst/>
              </a:prstGeom>
              <a:noFill/>
              <a:extLst>
                <a:ext uri="{909E8E84-426E-40DD-AFC4-6F175D3DCCD1}">
                  <a14:hiddenFill xmlns:a14="http://schemas.microsoft.com/office/drawing/2010/main" xmlns="">
                    <a:solidFill>
                      <a:srgbClr val="FFFFFF"/>
                    </a:solidFill>
                  </a14:hiddenFill>
                </a:ext>
              </a:extLst>
            </p:spPr>
          </p:pic>
          <p:sp>
            <p:nvSpPr>
              <p:cNvPr id="57" name="Text Box 42"/>
              <p:cNvSpPr txBox="1">
                <a:spLocks noChangeArrowheads="1"/>
              </p:cNvSpPr>
              <p:nvPr/>
            </p:nvSpPr>
            <p:spPr bwMode="auto">
              <a:xfrm>
                <a:off x="2778" y="1108"/>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sp>
          <p:nvSpPr>
            <p:cNvPr id="52" name="TextBox 51"/>
            <p:cNvSpPr txBox="1">
              <a:spLocks noChangeArrowheads="1"/>
            </p:cNvSpPr>
            <p:nvPr/>
          </p:nvSpPr>
          <p:spPr bwMode="auto">
            <a:xfrm>
              <a:off x="1014" y="2196"/>
              <a:ext cx="807" cy="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p>
              <a:pPr algn="ctr" fontAlgn="auto">
                <a:lnSpc>
                  <a:spcPct val="130000"/>
                </a:lnSpc>
                <a:spcBef>
                  <a:spcPts val="0"/>
                </a:spcBef>
                <a:spcAft>
                  <a:spcPts val="0"/>
                </a:spcAft>
                <a:defRPr/>
              </a:pPr>
              <a:r>
                <a:rPr lang="zh-CN" altLang="en-US" sz="1600" b="1" kern="0" dirty="0">
                  <a:solidFill>
                    <a:srgbClr val="669105"/>
                  </a:solidFill>
                  <a:latin typeface="微软雅黑" pitchFamily="34" charset="-122"/>
                  <a:ea typeface="微软雅黑" pitchFamily="34" charset="-122"/>
                </a:rPr>
                <a:t>您的内容</a:t>
              </a:r>
            </a:p>
          </p:txBody>
        </p:sp>
        <p:grpSp>
          <p:nvGrpSpPr>
            <p:cNvPr id="53" name="椭圆 25"/>
            <p:cNvGrpSpPr>
              <a:grpSpLocks/>
            </p:cNvGrpSpPr>
            <p:nvPr/>
          </p:nvGrpSpPr>
          <p:grpSpPr bwMode="auto">
            <a:xfrm>
              <a:off x="1349" y="865"/>
              <a:ext cx="159" cy="157"/>
              <a:chOff x="2749" y="461"/>
              <a:chExt cx="158" cy="157"/>
            </a:xfrm>
          </p:grpSpPr>
          <p:pic>
            <p:nvPicPr>
              <p:cNvPr id="54" name="椭圆 25"/>
              <p:cNvPicPr>
                <a:picLocks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749" y="461"/>
                <a:ext cx="158" cy="157"/>
              </a:xfrm>
              <a:prstGeom prst="rect">
                <a:avLst/>
              </a:prstGeom>
              <a:noFill/>
              <a:extLst>
                <a:ext uri="{909E8E84-426E-40DD-AFC4-6F175D3DCCD1}">
                  <a14:hiddenFill xmlns:a14="http://schemas.microsoft.com/office/drawing/2010/main" xmlns="">
                    <a:solidFill>
                      <a:srgbClr val="FFFFFF"/>
                    </a:solidFill>
                  </a14:hiddenFill>
                </a:ext>
              </a:extLst>
            </p:spPr>
          </p:pic>
          <p:sp>
            <p:nvSpPr>
              <p:cNvPr id="55" name="Text Box 47"/>
              <p:cNvSpPr txBox="1">
                <a:spLocks noChangeArrowheads="1"/>
              </p:cNvSpPr>
              <p:nvPr/>
            </p:nvSpPr>
            <p:spPr bwMode="auto">
              <a:xfrm>
                <a:off x="2781" y="492"/>
                <a:ext cx="94" cy="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grpSp>
      <p:grpSp>
        <p:nvGrpSpPr>
          <p:cNvPr id="58" name="Group 52"/>
          <p:cNvGrpSpPr>
            <a:grpSpLocks/>
          </p:cNvGrpSpPr>
          <p:nvPr/>
        </p:nvGrpSpPr>
        <p:grpSpPr bwMode="auto">
          <a:xfrm>
            <a:off x="1282752" y="3686767"/>
            <a:ext cx="2058954" cy="1188399"/>
            <a:chOff x="808" y="3096"/>
            <a:chExt cx="1297" cy="999"/>
          </a:xfrm>
        </p:grpSpPr>
        <p:sp>
          <p:nvSpPr>
            <p:cNvPr id="59" name="TextBox 20"/>
            <p:cNvSpPr txBox="1">
              <a:spLocks noChangeArrowheads="1"/>
            </p:cNvSpPr>
            <p:nvPr/>
          </p:nvSpPr>
          <p:spPr bwMode="auto">
            <a:xfrm>
              <a:off x="865" y="3096"/>
              <a:ext cx="1110" cy="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lnSpc>
                  <a:spcPct val="130000"/>
                </a:lnSpc>
              </a:pPr>
              <a:r>
                <a:rPr lang="zh-CN" altLang="en-US" sz="1600" b="1" dirty="0">
                  <a:solidFill>
                    <a:srgbClr val="669105"/>
                  </a:solidFill>
                  <a:latin typeface="微软雅黑" pitchFamily="34" charset="-122"/>
                  <a:ea typeface="微软雅黑" pitchFamily="34" charset="-122"/>
                </a:rPr>
                <a:t>您的小标题</a:t>
              </a:r>
            </a:p>
          </p:txBody>
        </p:sp>
        <p:sp>
          <p:nvSpPr>
            <p:cNvPr id="60" name="TextBox 59"/>
            <p:cNvSpPr txBox="1">
              <a:spLocks noChangeArrowheads="1"/>
            </p:cNvSpPr>
            <p:nvPr/>
          </p:nvSpPr>
          <p:spPr bwMode="auto">
            <a:xfrm>
              <a:off x="808" y="3412"/>
              <a:ext cx="1297" cy="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9" tIns="45725" rIns="91449" bIns="4572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lnSpc>
                  <a:spcPct val="130000"/>
                </a:lnSpc>
              </a:pPr>
              <a:r>
                <a:rPr lang="zh-CN" altLang="en-US">
                  <a:latin typeface="微软雅黑" pitchFamily="34" charset="-122"/>
                  <a:ea typeface="微软雅黑" pitchFamily="34" charset="-122"/>
                </a:rPr>
                <a:t>您的内容打在这里</a:t>
              </a:r>
            </a:p>
            <a:p>
              <a:pPr algn="just">
                <a:lnSpc>
                  <a:spcPct val="130000"/>
                </a:lnSpc>
              </a:pPr>
              <a:r>
                <a:rPr lang="zh-CN" altLang="en-US">
                  <a:latin typeface="微软雅黑" pitchFamily="34" charset="-122"/>
                  <a:ea typeface="微软雅黑" pitchFamily="34" charset="-122"/>
                </a:rPr>
                <a:t>或者直接输入文字</a:t>
              </a:r>
              <a:endParaRPr lang="en-US" altLang="zh-CN">
                <a:latin typeface="微软雅黑" pitchFamily="34" charset="-122"/>
                <a:ea typeface="微软雅黑" pitchFamily="34" charset="-122"/>
              </a:endParaRPr>
            </a:p>
          </p:txBody>
        </p:sp>
      </p:gr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250" autoRev="1" fill="hold">
                                          <p:stCondLst>
                                            <p:cond delay="0"/>
                                          </p:stCondLst>
                                        </p:cTn>
                                        <p:tgtEl>
                                          <p:spTgt spid="13"/>
                                        </p:tgtEl>
                                        <p:attrNameLst>
                                          <p:attrName>ppt_w</p:attrName>
                                        </p:attrNameLst>
                                      </p:cBhvr>
                                    </p:anim>
                                    <p:anim by="(#ppt_w*0.50)" calcmode="lin" valueType="num">
                                      <p:cBhvr>
                                        <p:cTn id="8" dur="250" decel="50000" autoRev="1" fill="hold">
                                          <p:stCondLst>
                                            <p:cond delay="0"/>
                                          </p:stCondLst>
                                        </p:cTn>
                                        <p:tgtEl>
                                          <p:spTgt spid="13"/>
                                        </p:tgtEl>
                                        <p:attrNameLst>
                                          <p:attrName>ppt_x</p:attrName>
                                        </p:attrNameLst>
                                      </p:cBhvr>
                                    </p:anim>
                                    <p:anim from="(-#ppt_h/2)" to="(#ppt_y)" calcmode="lin" valueType="num">
                                      <p:cBhvr>
                                        <p:cTn id="9" dur="500" fill="hold">
                                          <p:stCondLst>
                                            <p:cond delay="0"/>
                                          </p:stCondLst>
                                        </p:cTn>
                                        <p:tgtEl>
                                          <p:spTgt spid="13"/>
                                        </p:tgtEl>
                                        <p:attrNameLst>
                                          <p:attrName>ppt_y</p:attrName>
                                        </p:attrNameLst>
                                      </p:cBhvr>
                                    </p:anim>
                                    <p:animRot by="21600000">
                                      <p:cBhvr>
                                        <p:cTn id="10" dur="500" fill="hold">
                                          <p:stCondLst>
                                            <p:cond delay="0"/>
                                          </p:stCondLst>
                                        </p:cTn>
                                        <p:tgtEl>
                                          <p:spTgt spid="13"/>
                                        </p:tgtEl>
                                        <p:attrNameLst>
                                          <p:attrName>r</p:attrName>
                                        </p:attrNameLst>
                                      </p:cBhvr>
                                    </p:animRot>
                                  </p:childTnLst>
                                </p:cTn>
                              </p:par>
                            </p:childTnLst>
                          </p:cTn>
                        </p:par>
                        <p:par>
                          <p:cTn id="11" fill="hold">
                            <p:stCondLst>
                              <p:cond delay="900"/>
                            </p:stCondLst>
                            <p:childTnLst>
                              <p:par>
                                <p:cTn id="12" presetID="49" presetClass="entr" presetSubtype="0" decel="100000"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p:cTn id="14" dur="1000" fill="hold"/>
                                        <p:tgtEl>
                                          <p:spTgt spid="47"/>
                                        </p:tgtEl>
                                        <p:attrNameLst>
                                          <p:attrName>ppt_w</p:attrName>
                                        </p:attrNameLst>
                                      </p:cBhvr>
                                      <p:tavLst>
                                        <p:tav tm="0">
                                          <p:val>
                                            <p:fltVal val="0"/>
                                          </p:val>
                                        </p:tav>
                                        <p:tav tm="100000">
                                          <p:val>
                                            <p:strVal val="#ppt_w"/>
                                          </p:val>
                                        </p:tav>
                                      </p:tavLst>
                                    </p:anim>
                                    <p:anim calcmode="lin" valueType="num">
                                      <p:cBhvr>
                                        <p:cTn id="15" dur="1000" fill="hold"/>
                                        <p:tgtEl>
                                          <p:spTgt spid="47"/>
                                        </p:tgtEl>
                                        <p:attrNameLst>
                                          <p:attrName>ppt_h</p:attrName>
                                        </p:attrNameLst>
                                      </p:cBhvr>
                                      <p:tavLst>
                                        <p:tav tm="0">
                                          <p:val>
                                            <p:fltVal val="0"/>
                                          </p:val>
                                        </p:tav>
                                        <p:tav tm="100000">
                                          <p:val>
                                            <p:strVal val="#ppt_h"/>
                                          </p:val>
                                        </p:tav>
                                      </p:tavLst>
                                    </p:anim>
                                    <p:anim calcmode="lin" valueType="num">
                                      <p:cBhvr>
                                        <p:cTn id="16" dur="1000" fill="hold"/>
                                        <p:tgtEl>
                                          <p:spTgt spid="47"/>
                                        </p:tgtEl>
                                        <p:attrNameLst>
                                          <p:attrName>style.rotation</p:attrName>
                                        </p:attrNameLst>
                                      </p:cBhvr>
                                      <p:tavLst>
                                        <p:tav tm="0">
                                          <p:val>
                                            <p:fltVal val="360"/>
                                          </p:val>
                                        </p:tav>
                                        <p:tav tm="100000">
                                          <p:val>
                                            <p:fltVal val="0"/>
                                          </p:val>
                                        </p:tav>
                                      </p:tavLst>
                                    </p:anim>
                                    <p:animEffect transition="in" filter="fade">
                                      <p:cBhvr>
                                        <p:cTn id="17" dur="1000"/>
                                        <p:tgtEl>
                                          <p:spTgt spid="47"/>
                                        </p:tgtEl>
                                      </p:cBhvr>
                                    </p:animEffect>
                                  </p:childTnLst>
                                </p:cTn>
                              </p:par>
                            </p:childTnLst>
                          </p:cTn>
                        </p:par>
                        <p:par>
                          <p:cTn id="18" fill="hold">
                            <p:stCondLst>
                              <p:cond delay="1900"/>
                            </p:stCondLst>
                            <p:childTnLst>
                              <p:par>
                                <p:cTn id="19" presetID="2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childTnLst>
                                </p:cTn>
                              </p:par>
                            </p:childTnLst>
                          </p:cTn>
                        </p:par>
                        <p:par>
                          <p:cTn id="23" fill="hold">
                            <p:stCondLst>
                              <p:cond delay="2400"/>
                            </p:stCondLst>
                            <p:childTnLst>
                              <p:par>
                                <p:cTn id="24" presetID="31" presetClass="entr" presetSubtype="0" fill="hold" nodeType="afterEffect">
                                  <p:stCondLst>
                                    <p:cond delay="0"/>
                                  </p:stCondLst>
                                  <p:iterate type="lt">
                                    <p:tmPct val="5000"/>
                                  </p:iterate>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fltVal val="0"/>
                                          </p:val>
                                        </p:tav>
                                        <p:tav tm="100000">
                                          <p:val>
                                            <p:strVal val="#ppt_w"/>
                                          </p:val>
                                        </p:tav>
                                      </p:tavLst>
                                    </p:anim>
                                    <p:anim calcmode="lin" valueType="num">
                                      <p:cBhvr>
                                        <p:cTn id="27" dur="1000" fill="hold"/>
                                        <p:tgtEl>
                                          <p:spTgt spid="18"/>
                                        </p:tgtEl>
                                        <p:attrNameLst>
                                          <p:attrName>ppt_h</p:attrName>
                                        </p:attrNameLst>
                                      </p:cBhvr>
                                      <p:tavLst>
                                        <p:tav tm="0">
                                          <p:val>
                                            <p:fltVal val="0"/>
                                          </p:val>
                                        </p:tav>
                                        <p:tav tm="100000">
                                          <p:val>
                                            <p:strVal val="#ppt_h"/>
                                          </p:val>
                                        </p:tav>
                                      </p:tavLst>
                                    </p:anim>
                                    <p:anim calcmode="lin" valueType="num">
                                      <p:cBhvr>
                                        <p:cTn id="28" dur="1000" fill="hold"/>
                                        <p:tgtEl>
                                          <p:spTgt spid="18"/>
                                        </p:tgtEl>
                                        <p:attrNameLst>
                                          <p:attrName>style.rotation</p:attrName>
                                        </p:attrNameLst>
                                      </p:cBhvr>
                                      <p:tavLst>
                                        <p:tav tm="0">
                                          <p:val>
                                            <p:fltVal val="90"/>
                                          </p:val>
                                        </p:tav>
                                        <p:tav tm="100000">
                                          <p:val>
                                            <p:fltVal val="0"/>
                                          </p:val>
                                        </p:tav>
                                      </p:tavLst>
                                    </p:anim>
                                    <p:animEffect transition="in" filter="fade">
                                      <p:cBhvr>
                                        <p:cTn id="29" dur="1000"/>
                                        <p:tgtEl>
                                          <p:spTgt spid="18"/>
                                        </p:tgtEl>
                                      </p:cBhvr>
                                    </p:animEffect>
                                  </p:childTnLst>
                                </p:cTn>
                              </p:par>
                            </p:childTnLst>
                          </p:cTn>
                        </p:par>
                        <p:par>
                          <p:cTn id="30" fill="hold">
                            <p:stCondLst>
                              <p:cond delay="3400"/>
                            </p:stCondLst>
                            <p:childTnLst>
                              <p:par>
                                <p:cTn id="31" presetID="47" presetClass="entr" presetSubtype="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childTnLst>
                          </p:cTn>
                        </p:par>
                        <p:par>
                          <p:cTn id="36" fill="hold">
                            <p:stCondLst>
                              <p:cond delay="4400"/>
                            </p:stCondLst>
                            <p:childTnLst>
                              <p:par>
                                <p:cTn id="37" presetID="52" presetClass="entr" presetSubtype="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Scale>
                                      <p:cBhvr>
                                        <p:cTn id="3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2"/>
                                        </p:tgtEl>
                                        <p:attrNameLst>
                                          <p:attrName>ppt_x</p:attrName>
                                          <p:attrName>ppt_y</p:attrName>
                                        </p:attrNameLst>
                                      </p:cBhvr>
                                    </p:animMotion>
                                    <p:animEffect transition="in" filter="fade">
                                      <p:cBhvr>
                                        <p:cTn id="41" dur="1000"/>
                                        <p:tgtEl>
                                          <p:spTgt spid="32"/>
                                        </p:tgtEl>
                                      </p:cBhvr>
                                    </p:animEffect>
                                  </p:childTnLst>
                                </p:cTn>
                              </p:par>
                            </p:childTnLst>
                          </p:cTn>
                        </p:par>
                        <p:par>
                          <p:cTn id="42" fill="hold">
                            <p:stCondLst>
                              <p:cond delay="5400"/>
                            </p:stCondLst>
                            <p:childTnLst>
                              <p:par>
                                <p:cTn id="43" presetID="49" presetClass="entr" presetSubtype="0" decel="100000"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1000" fill="hold"/>
                                        <p:tgtEl>
                                          <p:spTgt spid="44"/>
                                        </p:tgtEl>
                                        <p:attrNameLst>
                                          <p:attrName>ppt_w</p:attrName>
                                        </p:attrNameLst>
                                      </p:cBhvr>
                                      <p:tavLst>
                                        <p:tav tm="0">
                                          <p:val>
                                            <p:fltVal val="0"/>
                                          </p:val>
                                        </p:tav>
                                        <p:tav tm="100000">
                                          <p:val>
                                            <p:strVal val="#ppt_w"/>
                                          </p:val>
                                        </p:tav>
                                      </p:tavLst>
                                    </p:anim>
                                    <p:anim calcmode="lin" valueType="num">
                                      <p:cBhvr>
                                        <p:cTn id="46" dur="1000" fill="hold"/>
                                        <p:tgtEl>
                                          <p:spTgt spid="44"/>
                                        </p:tgtEl>
                                        <p:attrNameLst>
                                          <p:attrName>ppt_h</p:attrName>
                                        </p:attrNameLst>
                                      </p:cBhvr>
                                      <p:tavLst>
                                        <p:tav tm="0">
                                          <p:val>
                                            <p:fltVal val="0"/>
                                          </p:val>
                                        </p:tav>
                                        <p:tav tm="100000">
                                          <p:val>
                                            <p:strVal val="#ppt_h"/>
                                          </p:val>
                                        </p:tav>
                                      </p:tavLst>
                                    </p:anim>
                                    <p:anim calcmode="lin" valueType="num">
                                      <p:cBhvr>
                                        <p:cTn id="47" dur="1000" fill="hold"/>
                                        <p:tgtEl>
                                          <p:spTgt spid="44"/>
                                        </p:tgtEl>
                                        <p:attrNameLst>
                                          <p:attrName>style.rotation</p:attrName>
                                        </p:attrNameLst>
                                      </p:cBhvr>
                                      <p:tavLst>
                                        <p:tav tm="0">
                                          <p:val>
                                            <p:fltVal val="360"/>
                                          </p:val>
                                        </p:tav>
                                        <p:tav tm="100000">
                                          <p:val>
                                            <p:fltVal val="0"/>
                                          </p:val>
                                        </p:tav>
                                      </p:tavLst>
                                    </p:anim>
                                    <p:animEffect transition="in" filter="fade">
                                      <p:cBhvr>
                                        <p:cTn id="48"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Line 13"/>
          <p:cNvSpPr>
            <a:spLocks noChangeShapeType="1"/>
          </p:cNvSpPr>
          <p:nvPr/>
        </p:nvSpPr>
        <p:spPr bwMode="auto">
          <a:xfrm>
            <a:off x="367941" y="2975883"/>
            <a:ext cx="8499172" cy="0"/>
          </a:xfrm>
          <a:prstGeom prst="line">
            <a:avLst/>
          </a:prstGeom>
          <a:noFill/>
          <a:ln w="101600">
            <a:solidFill>
              <a:srgbClr val="006600"/>
            </a:solidFill>
            <a:round/>
            <a:headEnd/>
            <a:tailEnd type="triangle" w="med" len="med"/>
          </a:ln>
          <a:effectLst/>
          <a:extLst/>
        </p:spPr>
        <p:txBody>
          <a:bodyPr lIns="72585" tIns="36293" rIns="72585" bIns="36293"/>
          <a:lstStyle/>
          <a:p>
            <a:pPr algn="l" fontAlgn="auto">
              <a:spcBef>
                <a:spcPts val="0"/>
              </a:spcBef>
              <a:spcAft>
                <a:spcPts val="0"/>
              </a:spcAft>
              <a:defRPr/>
            </a:pPr>
            <a:endParaRPr lang="zh-CN" altLang="en-US" b="0">
              <a:ln>
                <a:solidFill>
                  <a:srgbClr val="FFD347"/>
                </a:solidFill>
              </a:ln>
              <a:latin typeface="微软雅黑" pitchFamily="34" charset="-122"/>
              <a:ea typeface="微软雅黑" pitchFamily="34" charset="-122"/>
              <a:cs typeface="宋体" charset="0"/>
            </a:endParaRPr>
          </a:p>
        </p:txBody>
      </p:sp>
      <p:sp>
        <p:nvSpPr>
          <p:cNvPr id="4" name="AutoShape 2"/>
          <p:cNvSpPr>
            <a:spLocks noChangeArrowheads="1"/>
          </p:cNvSpPr>
          <p:nvPr/>
        </p:nvSpPr>
        <p:spPr bwMode="auto">
          <a:xfrm>
            <a:off x="1854823" y="1181026"/>
            <a:ext cx="1619190" cy="1502436"/>
          </a:xfrm>
          <a:prstGeom prst="roundRect">
            <a:avLst>
              <a:gd name="adj" fmla="val 13009"/>
            </a:avLst>
          </a:prstGeom>
          <a:solidFill>
            <a:srgbClr val="FFC000"/>
          </a:solidFill>
          <a:ln w="19050" cap="rnd">
            <a:solidFill>
              <a:srgbClr val="595959"/>
            </a:solidFill>
            <a:prstDash val="sysDot"/>
            <a:round/>
            <a:headEnd/>
            <a:tailEnd/>
          </a:ln>
        </p:spPr>
        <p:txBody>
          <a:bodyPr wrap="none" lIns="91457" tIns="45728" rIns="91457" bIns="45728" anchor="ctr"/>
          <a:lstStyle/>
          <a:p>
            <a:pPr algn="l" defTabSz="914874"/>
            <a:endParaRPr lang="zh-CN" altLang="en-US" b="0">
              <a:solidFill>
                <a:srgbClr val="595959"/>
              </a:solidFill>
              <a:latin typeface="微软雅黑" pitchFamily="34" charset="-122"/>
              <a:ea typeface="微软雅黑" pitchFamily="34" charset="-122"/>
              <a:cs typeface="宋体" pitchFamily="2" charset="-122"/>
            </a:endParaRPr>
          </a:p>
        </p:txBody>
      </p:sp>
      <p:sp>
        <p:nvSpPr>
          <p:cNvPr id="5" name="Line 16"/>
          <p:cNvSpPr>
            <a:spLocks noChangeShapeType="1"/>
          </p:cNvSpPr>
          <p:nvPr/>
        </p:nvSpPr>
        <p:spPr bwMode="auto">
          <a:xfrm flipH="1">
            <a:off x="2021152" y="1357487"/>
            <a:ext cx="0" cy="1614614"/>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6" name="Group 138"/>
          <p:cNvGrpSpPr>
            <a:grpSpLocks/>
          </p:cNvGrpSpPr>
          <p:nvPr/>
        </p:nvGrpSpPr>
        <p:grpSpPr bwMode="auto">
          <a:xfrm>
            <a:off x="1925387" y="2882612"/>
            <a:ext cx="182711" cy="182762"/>
            <a:chOff x="1661" y="2750"/>
            <a:chExt cx="250" cy="250"/>
          </a:xfrm>
        </p:grpSpPr>
        <p:sp>
          <p:nvSpPr>
            <p:cNvPr id="7"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9" name="TextBox 57"/>
          <p:cNvSpPr txBox="1">
            <a:spLocks noChangeArrowheads="1"/>
          </p:cNvSpPr>
          <p:nvPr/>
        </p:nvSpPr>
        <p:spPr bwMode="auto">
          <a:xfrm>
            <a:off x="2026193" y="1247829"/>
            <a:ext cx="1280231" cy="37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10" name="TextBox 57"/>
          <p:cNvSpPr txBox="1">
            <a:spLocks noChangeArrowheads="1"/>
          </p:cNvSpPr>
          <p:nvPr/>
        </p:nvSpPr>
        <p:spPr bwMode="auto">
          <a:xfrm>
            <a:off x="2042574" y="1614615"/>
            <a:ext cx="1548626"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
        <p:nvSpPr>
          <p:cNvPr id="11" name="AutoShape 17"/>
          <p:cNvSpPr>
            <a:spLocks noChangeArrowheads="1"/>
          </p:cNvSpPr>
          <p:nvPr/>
        </p:nvSpPr>
        <p:spPr bwMode="auto">
          <a:xfrm>
            <a:off x="549391" y="3275867"/>
            <a:ext cx="1692274" cy="1348663"/>
          </a:xfrm>
          <a:prstGeom prst="roundRect">
            <a:avLst>
              <a:gd name="adj" fmla="val 13009"/>
            </a:avLst>
          </a:prstGeom>
          <a:solidFill>
            <a:srgbClr val="008000"/>
          </a:solidFill>
          <a:ln w="19050" cap="rnd">
            <a:solidFill>
              <a:srgbClr val="595959"/>
            </a:solidFill>
            <a:prstDash val="sysDot"/>
            <a:round/>
            <a:headEnd/>
            <a:tailEnd/>
          </a:ln>
        </p:spPr>
        <p:txBody>
          <a:bodyPr lIns="91457" tIns="45728" rIns="91457" bIns="45728"/>
          <a:lstStyle/>
          <a:p>
            <a:pPr algn="l" defTabSz="914874"/>
            <a:endParaRPr lang="zh-CN" altLang="en-US" b="0">
              <a:solidFill>
                <a:schemeClr val="bg1"/>
              </a:solidFill>
              <a:latin typeface="微软雅黑" pitchFamily="34" charset="-122"/>
              <a:ea typeface="微软雅黑" pitchFamily="34" charset="-122"/>
              <a:cs typeface="宋体" pitchFamily="2" charset="-122"/>
            </a:endParaRPr>
          </a:p>
        </p:txBody>
      </p:sp>
      <p:sp>
        <p:nvSpPr>
          <p:cNvPr id="12" name="TextBox 57"/>
          <p:cNvSpPr txBox="1">
            <a:spLocks noChangeArrowheads="1"/>
          </p:cNvSpPr>
          <p:nvPr/>
        </p:nvSpPr>
        <p:spPr bwMode="auto">
          <a:xfrm>
            <a:off x="738402" y="3379222"/>
            <a:ext cx="854327" cy="37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13" name="TextBox 57"/>
          <p:cNvSpPr txBox="1">
            <a:spLocks noChangeArrowheads="1"/>
          </p:cNvSpPr>
          <p:nvPr/>
        </p:nvSpPr>
        <p:spPr bwMode="auto">
          <a:xfrm>
            <a:off x="742182" y="3627526"/>
            <a:ext cx="1444040"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
        <p:nvSpPr>
          <p:cNvPr id="14" name="Line 18"/>
          <p:cNvSpPr>
            <a:spLocks noChangeShapeType="1"/>
          </p:cNvSpPr>
          <p:nvPr/>
        </p:nvSpPr>
        <p:spPr bwMode="auto">
          <a:xfrm flipH="1">
            <a:off x="710680" y="2978404"/>
            <a:ext cx="2520" cy="582320"/>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15" name="Group 138"/>
          <p:cNvGrpSpPr>
            <a:grpSpLocks/>
          </p:cNvGrpSpPr>
          <p:nvPr/>
        </p:nvGrpSpPr>
        <p:grpSpPr bwMode="auto">
          <a:xfrm>
            <a:off x="626255" y="2878829"/>
            <a:ext cx="182710" cy="182763"/>
            <a:chOff x="1661" y="2750"/>
            <a:chExt cx="250" cy="250"/>
          </a:xfrm>
        </p:grpSpPr>
        <p:sp>
          <p:nvSpPr>
            <p:cNvPr id="16" name="Oval 139"/>
            <p:cNvSpPr>
              <a:spLocks noChangeArrowheads="1"/>
            </p:cNvSpPr>
            <p:nvPr/>
          </p:nvSpPr>
          <p:spPr bwMode="auto">
            <a:xfrm>
              <a:off x="1661" y="2750"/>
              <a:ext cx="250" cy="251"/>
            </a:xfrm>
            <a:prstGeom prst="ellipse">
              <a:avLst/>
            </a:prstGeom>
            <a:solidFill>
              <a:srgbClr val="7F7F7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1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19" name="AutoShape 5"/>
          <p:cNvSpPr>
            <a:spLocks noChangeArrowheads="1"/>
          </p:cNvSpPr>
          <p:nvPr/>
        </p:nvSpPr>
        <p:spPr bwMode="auto">
          <a:xfrm>
            <a:off x="3581120" y="3287210"/>
            <a:ext cx="1701094" cy="1348663"/>
          </a:xfrm>
          <a:prstGeom prst="roundRect">
            <a:avLst>
              <a:gd name="adj" fmla="val 13009"/>
            </a:avLst>
          </a:prstGeom>
          <a:solidFill>
            <a:srgbClr val="FFC000"/>
          </a:solidFill>
          <a:ln w="19050" cap="rnd">
            <a:solidFill>
              <a:srgbClr val="595959"/>
            </a:solidFill>
            <a:prstDash val="sysDot"/>
            <a:round/>
            <a:headEnd/>
            <a:tailEnd/>
          </a:ln>
        </p:spPr>
        <p:txBody>
          <a:bodyPr wrap="none" lIns="91457" tIns="45728" rIns="91457" bIns="45728" anchor="ctr"/>
          <a:lstStyle/>
          <a:p>
            <a:pPr algn="l" defTabSz="914874"/>
            <a:endParaRPr lang="zh-CN" altLang="en-US" b="0">
              <a:solidFill>
                <a:srgbClr val="595959"/>
              </a:solidFill>
              <a:latin typeface="微软雅黑" pitchFamily="34" charset="-122"/>
              <a:ea typeface="微软雅黑" pitchFamily="34" charset="-122"/>
              <a:cs typeface="宋体" pitchFamily="2" charset="-122"/>
            </a:endParaRPr>
          </a:p>
        </p:txBody>
      </p:sp>
      <p:sp>
        <p:nvSpPr>
          <p:cNvPr id="20" name="TextBox 57"/>
          <p:cNvSpPr txBox="1">
            <a:spLocks noChangeArrowheads="1"/>
          </p:cNvSpPr>
          <p:nvPr/>
        </p:nvSpPr>
        <p:spPr bwMode="auto">
          <a:xfrm>
            <a:off x="3724767" y="3377961"/>
            <a:ext cx="1772919" cy="369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21" name="TextBox 57"/>
          <p:cNvSpPr txBox="1">
            <a:spLocks noChangeArrowheads="1"/>
          </p:cNvSpPr>
          <p:nvPr/>
        </p:nvSpPr>
        <p:spPr bwMode="auto">
          <a:xfrm>
            <a:off x="3739888" y="3627526"/>
            <a:ext cx="1542326"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
        <p:nvSpPr>
          <p:cNvPr id="22" name="Line 18"/>
          <p:cNvSpPr>
            <a:spLocks noChangeShapeType="1"/>
          </p:cNvSpPr>
          <p:nvPr/>
        </p:nvSpPr>
        <p:spPr bwMode="auto">
          <a:xfrm flipH="1">
            <a:off x="3733588" y="2978404"/>
            <a:ext cx="2520" cy="582320"/>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23" name="Group 138"/>
          <p:cNvGrpSpPr>
            <a:grpSpLocks/>
          </p:cNvGrpSpPr>
          <p:nvPr/>
        </p:nvGrpSpPr>
        <p:grpSpPr bwMode="auto">
          <a:xfrm>
            <a:off x="3650423" y="2878829"/>
            <a:ext cx="182710" cy="182763"/>
            <a:chOff x="1661" y="2750"/>
            <a:chExt cx="250" cy="250"/>
          </a:xfrm>
        </p:grpSpPr>
        <p:sp>
          <p:nvSpPr>
            <p:cNvPr id="24" name="Oval 139"/>
            <p:cNvSpPr>
              <a:spLocks noChangeArrowheads="1"/>
            </p:cNvSpPr>
            <p:nvPr/>
          </p:nvSpPr>
          <p:spPr bwMode="auto">
            <a:xfrm>
              <a:off x="1661" y="2750"/>
              <a:ext cx="250" cy="250"/>
            </a:xfrm>
            <a:prstGeom prst="ellipse">
              <a:avLst/>
            </a:prstGeom>
            <a:solidFill>
              <a:srgbClr val="C3D69B"/>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25"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26" name="AutoShape 2"/>
          <p:cNvSpPr>
            <a:spLocks noChangeArrowheads="1"/>
          </p:cNvSpPr>
          <p:nvPr/>
        </p:nvSpPr>
        <p:spPr bwMode="auto">
          <a:xfrm>
            <a:off x="4223755" y="1181026"/>
            <a:ext cx="1619190" cy="1502436"/>
          </a:xfrm>
          <a:prstGeom prst="roundRect">
            <a:avLst>
              <a:gd name="adj" fmla="val 13009"/>
            </a:avLst>
          </a:prstGeom>
          <a:solidFill>
            <a:srgbClr val="008000"/>
          </a:solidFill>
          <a:ln w="19050" cap="rnd">
            <a:solidFill>
              <a:srgbClr val="595959"/>
            </a:solidFill>
            <a:prstDash val="sysDot"/>
            <a:round/>
            <a:headEnd/>
            <a:tailEnd/>
          </a:ln>
        </p:spPr>
        <p:txBody>
          <a:bodyPr lIns="91457" tIns="45728" rIns="91457" bIns="45728"/>
          <a:lstStyle/>
          <a:p>
            <a:pPr algn="l" defTabSz="914874"/>
            <a:endParaRPr lang="zh-CN" altLang="en-US" b="0">
              <a:latin typeface="微软雅黑" pitchFamily="34" charset="-122"/>
              <a:ea typeface="微软雅黑" pitchFamily="34" charset="-122"/>
              <a:cs typeface="宋体" pitchFamily="2" charset="-122"/>
            </a:endParaRPr>
          </a:p>
        </p:txBody>
      </p:sp>
      <p:sp>
        <p:nvSpPr>
          <p:cNvPr id="27" name="TextBox 57"/>
          <p:cNvSpPr txBox="1">
            <a:spLocks noChangeArrowheads="1"/>
          </p:cNvSpPr>
          <p:nvPr/>
        </p:nvSpPr>
        <p:spPr bwMode="auto">
          <a:xfrm>
            <a:off x="4401425" y="1247829"/>
            <a:ext cx="1281491" cy="37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28" name="TextBox 57"/>
          <p:cNvSpPr txBox="1">
            <a:spLocks noChangeArrowheads="1"/>
          </p:cNvSpPr>
          <p:nvPr/>
        </p:nvSpPr>
        <p:spPr bwMode="auto">
          <a:xfrm>
            <a:off x="4402685" y="1586886"/>
            <a:ext cx="1565007"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
        <p:nvSpPr>
          <p:cNvPr id="29" name="Line 16"/>
          <p:cNvSpPr>
            <a:spLocks noChangeShapeType="1"/>
          </p:cNvSpPr>
          <p:nvPr/>
        </p:nvSpPr>
        <p:spPr bwMode="auto">
          <a:xfrm flipH="1">
            <a:off x="4382523" y="1357487"/>
            <a:ext cx="0" cy="1614614"/>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30" name="Group 138"/>
          <p:cNvGrpSpPr>
            <a:grpSpLocks/>
          </p:cNvGrpSpPr>
          <p:nvPr/>
        </p:nvGrpSpPr>
        <p:grpSpPr bwMode="auto">
          <a:xfrm>
            <a:off x="4286758" y="2882612"/>
            <a:ext cx="182711" cy="182762"/>
            <a:chOff x="1661" y="2750"/>
            <a:chExt cx="250" cy="250"/>
          </a:xfrm>
        </p:grpSpPr>
        <p:sp>
          <p:nvSpPr>
            <p:cNvPr id="31"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32"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33" name="AutoShape 6"/>
          <p:cNvSpPr>
            <a:spLocks noChangeArrowheads="1"/>
          </p:cNvSpPr>
          <p:nvPr/>
        </p:nvSpPr>
        <p:spPr bwMode="auto">
          <a:xfrm>
            <a:off x="5821524" y="3275867"/>
            <a:ext cx="1682194" cy="1348663"/>
          </a:xfrm>
          <a:prstGeom prst="roundRect">
            <a:avLst>
              <a:gd name="adj" fmla="val 13009"/>
            </a:avLst>
          </a:prstGeom>
          <a:solidFill>
            <a:srgbClr val="008000"/>
          </a:solidFill>
          <a:ln w="19050" cap="rnd">
            <a:solidFill>
              <a:srgbClr val="595959"/>
            </a:solidFill>
            <a:prstDash val="sysDot"/>
            <a:round/>
            <a:headEnd/>
            <a:tailEnd/>
          </a:ln>
        </p:spPr>
        <p:txBody>
          <a:bodyPr lIns="91457" tIns="45728" rIns="91457" bIns="45728"/>
          <a:lstStyle/>
          <a:p>
            <a:pPr algn="l" defTabSz="914874"/>
            <a:endParaRPr lang="zh-CN" altLang="en-US" b="0">
              <a:latin typeface="微软雅黑" pitchFamily="34" charset="-122"/>
              <a:ea typeface="微软雅黑" pitchFamily="34" charset="-122"/>
              <a:cs typeface="宋体" pitchFamily="2" charset="-122"/>
            </a:endParaRPr>
          </a:p>
        </p:txBody>
      </p:sp>
      <p:sp>
        <p:nvSpPr>
          <p:cNvPr id="34" name="Line 7"/>
          <p:cNvSpPr>
            <a:spLocks noChangeShapeType="1"/>
          </p:cNvSpPr>
          <p:nvPr/>
        </p:nvSpPr>
        <p:spPr bwMode="auto">
          <a:xfrm flipH="1">
            <a:off x="5958872" y="2978404"/>
            <a:ext cx="2520" cy="582320"/>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35" name="Group 138"/>
          <p:cNvGrpSpPr>
            <a:grpSpLocks/>
          </p:cNvGrpSpPr>
          <p:nvPr/>
        </p:nvGrpSpPr>
        <p:grpSpPr bwMode="auto">
          <a:xfrm>
            <a:off x="5874446" y="2882612"/>
            <a:ext cx="182711" cy="182762"/>
            <a:chOff x="1661" y="2750"/>
            <a:chExt cx="250" cy="250"/>
          </a:xfrm>
        </p:grpSpPr>
        <p:sp>
          <p:nvSpPr>
            <p:cNvPr id="36"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37"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38" name="TextBox 57"/>
          <p:cNvSpPr txBox="1">
            <a:spLocks noChangeArrowheads="1"/>
          </p:cNvSpPr>
          <p:nvPr/>
        </p:nvSpPr>
        <p:spPr bwMode="auto">
          <a:xfrm>
            <a:off x="6002973" y="3389305"/>
            <a:ext cx="2288287" cy="369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39" name="TextBox 57"/>
          <p:cNvSpPr txBox="1">
            <a:spLocks noChangeArrowheads="1"/>
          </p:cNvSpPr>
          <p:nvPr/>
        </p:nvSpPr>
        <p:spPr bwMode="auto">
          <a:xfrm>
            <a:off x="6020615" y="3627526"/>
            <a:ext cx="1415059"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
        <p:nvSpPr>
          <p:cNvPr id="40" name="AutoShape 4"/>
          <p:cNvSpPr>
            <a:spLocks noChangeArrowheads="1"/>
          </p:cNvSpPr>
          <p:nvPr/>
        </p:nvSpPr>
        <p:spPr bwMode="auto">
          <a:xfrm>
            <a:off x="6600247" y="1181026"/>
            <a:ext cx="1619190" cy="1502436"/>
          </a:xfrm>
          <a:prstGeom prst="roundRect">
            <a:avLst>
              <a:gd name="adj" fmla="val 13009"/>
            </a:avLst>
          </a:prstGeom>
          <a:solidFill>
            <a:srgbClr val="FFC000"/>
          </a:solidFill>
          <a:ln w="19050" cap="rnd">
            <a:solidFill>
              <a:srgbClr val="595959"/>
            </a:solidFill>
            <a:prstDash val="sysDot"/>
            <a:round/>
            <a:headEnd/>
            <a:tailEnd/>
          </a:ln>
        </p:spPr>
        <p:txBody>
          <a:bodyPr wrap="none" lIns="91457" tIns="45728" rIns="91457" bIns="45728" anchor="ctr"/>
          <a:lstStyle/>
          <a:p>
            <a:pPr algn="l" defTabSz="914874"/>
            <a:endParaRPr lang="zh-CN" altLang="en-US" b="0">
              <a:solidFill>
                <a:srgbClr val="595959"/>
              </a:solidFill>
              <a:latin typeface="微软雅黑" pitchFamily="34" charset="-122"/>
              <a:ea typeface="微软雅黑" pitchFamily="34" charset="-122"/>
              <a:cs typeface="宋体" pitchFamily="2" charset="-122"/>
            </a:endParaRPr>
          </a:p>
        </p:txBody>
      </p:sp>
      <p:sp>
        <p:nvSpPr>
          <p:cNvPr id="41" name="Line 14"/>
          <p:cNvSpPr>
            <a:spLocks noChangeShapeType="1"/>
          </p:cNvSpPr>
          <p:nvPr/>
        </p:nvSpPr>
        <p:spPr bwMode="auto">
          <a:xfrm flipH="1">
            <a:off x="6751455" y="1387738"/>
            <a:ext cx="0" cy="1584364"/>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42" name="Group 138"/>
          <p:cNvGrpSpPr>
            <a:grpSpLocks/>
          </p:cNvGrpSpPr>
          <p:nvPr/>
        </p:nvGrpSpPr>
        <p:grpSpPr bwMode="auto">
          <a:xfrm>
            <a:off x="6667031" y="2885132"/>
            <a:ext cx="182710" cy="182762"/>
            <a:chOff x="1661" y="2750"/>
            <a:chExt cx="250" cy="250"/>
          </a:xfrm>
        </p:grpSpPr>
        <p:sp>
          <p:nvSpPr>
            <p:cNvPr id="43" name="Oval 139"/>
            <p:cNvSpPr>
              <a:spLocks noChangeArrowheads="1"/>
            </p:cNvSpPr>
            <p:nvPr/>
          </p:nvSpPr>
          <p:spPr bwMode="auto">
            <a:xfrm>
              <a:off x="1660" y="2749"/>
              <a:ext cx="251" cy="251"/>
            </a:xfrm>
            <a:prstGeom prst="ellipse">
              <a:avLst/>
            </a:prstGeom>
            <a:solidFill>
              <a:srgbClr val="B3A2C7"/>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sp>
          <p:nvSpPr>
            <p:cNvPr id="4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115214" tIns="57607" rIns="115214" bIns="57607" anchor="ctr"/>
            <a:lstStyle/>
            <a:p>
              <a:pPr defTabSz="914874"/>
              <a:endParaRPr lang="ko-KR" altLang="en-US" b="0">
                <a:latin typeface="微软雅黑" pitchFamily="34" charset="-122"/>
                <a:ea typeface="Malgun Gothic" charset="-127"/>
              </a:endParaRPr>
            </a:p>
          </p:txBody>
        </p:sp>
      </p:grpSp>
      <p:sp>
        <p:nvSpPr>
          <p:cNvPr id="45" name="TextBox 57"/>
          <p:cNvSpPr txBox="1">
            <a:spLocks noChangeArrowheads="1"/>
          </p:cNvSpPr>
          <p:nvPr/>
        </p:nvSpPr>
        <p:spPr bwMode="auto">
          <a:xfrm>
            <a:off x="6787997" y="1247829"/>
            <a:ext cx="1431440" cy="37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chemeClr val="bg1"/>
                </a:solidFill>
                <a:latin typeface="微软雅黑" pitchFamily="34" charset="-122"/>
                <a:ea typeface="微软雅黑" pitchFamily="34" charset="-122"/>
              </a:rPr>
              <a:t>标题</a:t>
            </a:r>
          </a:p>
        </p:txBody>
      </p:sp>
      <p:sp>
        <p:nvSpPr>
          <p:cNvPr id="46" name="TextBox 57"/>
          <p:cNvSpPr txBox="1">
            <a:spLocks noChangeArrowheads="1"/>
          </p:cNvSpPr>
          <p:nvPr/>
        </p:nvSpPr>
        <p:spPr bwMode="auto">
          <a:xfrm>
            <a:off x="6787997" y="1623438"/>
            <a:ext cx="1431440" cy="923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tabLst>
                <a:tab pos="128588" algn="l"/>
              </a:tabLst>
              <a:defRPr>
                <a:solidFill>
                  <a:schemeClr val="tx1"/>
                </a:solidFill>
                <a:latin typeface="Arial" pitchFamily="34" charset="0"/>
              </a:defRPr>
            </a:lvl1pPr>
            <a:lvl2pPr marL="936625" indent="-360363" algn="l" defTabSz="1152525" eaLnBrk="0" hangingPunct="0">
              <a:tabLst>
                <a:tab pos="128588" algn="l"/>
              </a:tabLst>
              <a:defRPr>
                <a:solidFill>
                  <a:schemeClr val="tx1"/>
                </a:solidFill>
                <a:latin typeface="Arial" pitchFamily="34" charset="0"/>
              </a:defRPr>
            </a:lvl2pPr>
            <a:lvl3pPr marL="1439863" indent="-287338" algn="l" defTabSz="1152525" eaLnBrk="0" hangingPunct="0">
              <a:tabLst>
                <a:tab pos="128588" algn="l"/>
              </a:tabLst>
              <a:defRPr>
                <a:solidFill>
                  <a:schemeClr val="tx1"/>
                </a:solidFill>
                <a:latin typeface="Arial" pitchFamily="34" charset="0"/>
              </a:defRPr>
            </a:lvl3pPr>
            <a:lvl4pPr marL="2016125" indent="-287338" algn="l" defTabSz="1152525" eaLnBrk="0" hangingPunct="0">
              <a:tabLst>
                <a:tab pos="128588" algn="l"/>
              </a:tabLst>
              <a:defRPr>
                <a:solidFill>
                  <a:schemeClr val="tx1"/>
                </a:solidFill>
                <a:latin typeface="Arial" pitchFamily="34" charset="0"/>
              </a:defRPr>
            </a:lvl4pPr>
            <a:lvl5pPr marL="2592388" indent="-287338" algn="l" defTabSz="1152525" eaLnBrk="0" hangingPunct="0">
              <a:tabLst>
                <a:tab pos="128588" algn="l"/>
              </a:tabLst>
              <a:defRPr>
                <a:solidFill>
                  <a:schemeClr val="tx1"/>
                </a:solidFill>
                <a:latin typeface="Arial" pitchFamily="34" charset="0"/>
              </a:defRPr>
            </a:lvl5pPr>
            <a:lvl6pPr marL="3049588" indent="-287338" defTabSz="1152525" eaLnBrk="0" fontAlgn="base" hangingPunct="0">
              <a:spcBef>
                <a:spcPct val="0"/>
              </a:spcBef>
              <a:spcAft>
                <a:spcPct val="0"/>
              </a:spcAft>
              <a:tabLst>
                <a:tab pos="128588" algn="l"/>
              </a:tabLst>
              <a:defRPr>
                <a:solidFill>
                  <a:schemeClr val="tx1"/>
                </a:solidFill>
                <a:latin typeface="Arial" pitchFamily="34" charset="0"/>
              </a:defRPr>
            </a:lvl6pPr>
            <a:lvl7pPr marL="3506788" indent="-287338" defTabSz="1152525" eaLnBrk="0" fontAlgn="base" hangingPunct="0">
              <a:spcBef>
                <a:spcPct val="0"/>
              </a:spcBef>
              <a:spcAft>
                <a:spcPct val="0"/>
              </a:spcAft>
              <a:tabLst>
                <a:tab pos="128588" algn="l"/>
              </a:tabLst>
              <a:defRPr>
                <a:solidFill>
                  <a:schemeClr val="tx1"/>
                </a:solidFill>
                <a:latin typeface="Arial" pitchFamily="34" charset="0"/>
              </a:defRPr>
            </a:lvl7pPr>
            <a:lvl8pPr marL="3963988" indent="-287338" defTabSz="1152525" eaLnBrk="0" fontAlgn="base" hangingPunct="0">
              <a:spcBef>
                <a:spcPct val="0"/>
              </a:spcBef>
              <a:spcAft>
                <a:spcPct val="0"/>
              </a:spcAft>
              <a:tabLst>
                <a:tab pos="128588" algn="l"/>
              </a:tabLst>
              <a:defRPr>
                <a:solidFill>
                  <a:schemeClr val="tx1"/>
                </a:solidFill>
                <a:latin typeface="Arial" pitchFamily="34" charset="0"/>
              </a:defRPr>
            </a:lvl8pPr>
            <a:lvl9pPr marL="4421188" indent="-287338" defTabSz="1152525" eaLnBrk="0" fontAlgn="base" hangingPunct="0">
              <a:spcBef>
                <a:spcPct val="0"/>
              </a:spcBef>
              <a:spcAft>
                <a:spcPct val="0"/>
              </a:spcAft>
              <a:tabLst>
                <a:tab pos="128588" algn="l"/>
              </a:tabLst>
              <a:defRPr>
                <a:solidFill>
                  <a:schemeClr val="tx1"/>
                </a:solidFill>
                <a:latin typeface="Arial" pitchFamily="34" charset="0"/>
              </a:defRPr>
            </a:lvl9pPr>
          </a:lstStyle>
          <a:p>
            <a:pPr>
              <a:lnSpc>
                <a:spcPct val="150000"/>
              </a:lnSpc>
            </a:pPr>
            <a:r>
              <a:rPr lang="zh-CN" altLang="en-US" sz="1200">
                <a:solidFill>
                  <a:schemeClr val="bg1"/>
                </a:solidFill>
                <a:latin typeface="微软雅黑" pitchFamily="34" charset="-122"/>
                <a:ea typeface="微软雅黑" pitchFamily="34" charset="-122"/>
              </a:rPr>
              <a:t>添加文本说明内容</a:t>
            </a:r>
            <a:endParaRPr lang="en-US" altLang="zh-CN" sz="120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添加文本说明内容</a:t>
            </a:r>
          </a:p>
          <a:p>
            <a:pPr>
              <a:lnSpc>
                <a:spcPct val="150000"/>
              </a:lnSpc>
            </a:pPr>
            <a:r>
              <a:rPr lang="zh-CN" altLang="en-US" sz="120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1000"/>
                                        <p:tgtEl>
                                          <p:spTgt spid="3"/>
                                        </p:tgtEl>
                                      </p:cBhvr>
                                    </p:animEffect>
                                  </p:childTnLst>
                                </p:cTn>
                              </p:par>
                            </p:childTnLst>
                          </p:cTn>
                        </p:par>
                        <p:par>
                          <p:cTn id="15" fill="hold">
                            <p:stCondLst>
                              <p:cond delay="1900"/>
                            </p:stCondLst>
                            <p:childTnLst>
                              <p:par>
                                <p:cTn id="16" presetID="23" presetClass="entr" presetSubtype="32"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strVal val="4*#ppt_w"/>
                                          </p:val>
                                        </p:tav>
                                        <p:tav tm="100000">
                                          <p:val>
                                            <p:strVal val="#ppt_w"/>
                                          </p:val>
                                        </p:tav>
                                      </p:tavLst>
                                    </p:anim>
                                    <p:anim calcmode="lin" valueType="num">
                                      <p:cBhvr>
                                        <p:cTn id="19" dur="250" fill="hold"/>
                                        <p:tgtEl>
                                          <p:spTgt spid="15"/>
                                        </p:tgtEl>
                                        <p:attrNameLst>
                                          <p:attrName>ppt_h</p:attrName>
                                        </p:attrNameLst>
                                      </p:cBhvr>
                                      <p:tavLst>
                                        <p:tav tm="0">
                                          <p:val>
                                            <p:strVal val="4*#ppt_h"/>
                                          </p:val>
                                        </p:tav>
                                        <p:tav tm="100000">
                                          <p:val>
                                            <p:strVal val="#ppt_h"/>
                                          </p:val>
                                        </p:tav>
                                      </p:tavLst>
                                    </p:anim>
                                  </p:childTnLst>
                                </p:cTn>
                              </p:par>
                              <p:par>
                                <p:cTn id="20" presetID="23" presetClass="entr" presetSubtype="32" fill="hold" nodeType="withEffect">
                                  <p:stCondLst>
                                    <p:cond delay="250"/>
                                  </p:stCondLst>
                                  <p:childTnLst>
                                    <p:set>
                                      <p:cBhvr>
                                        <p:cTn id="21" dur="1" fill="hold">
                                          <p:stCondLst>
                                            <p:cond delay="0"/>
                                          </p:stCondLst>
                                        </p:cTn>
                                        <p:tgtEl>
                                          <p:spTgt spid="6"/>
                                        </p:tgtEl>
                                        <p:attrNameLst>
                                          <p:attrName>style.visibility</p:attrName>
                                        </p:attrNameLst>
                                      </p:cBhvr>
                                      <p:to>
                                        <p:strVal val="visible"/>
                                      </p:to>
                                    </p:set>
                                    <p:anim calcmode="lin" valueType="num">
                                      <p:cBhvr>
                                        <p:cTn id="22" dur="250" fill="hold"/>
                                        <p:tgtEl>
                                          <p:spTgt spid="6"/>
                                        </p:tgtEl>
                                        <p:attrNameLst>
                                          <p:attrName>ppt_w</p:attrName>
                                        </p:attrNameLst>
                                      </p:cBhvr>
                                      <p:tavLst>
                                        <p:tav tm="0">
                                          <p:val>
                                            <p:strVal val="4*#ppt_w"/>
                                          </p:val>
                                        </p:tav>
                                        <p:tav tm="100000">
                                          <p:val>
                                            <p:strVal val="#ppt_w"/>
                                          </p:val>
                                        </p:tav>
                                      </p:tavLst>
                                    </p:anim>
                                    <p:anim calcmode="lin" valueType="num">
                                      <p:cBhvr>
                                        <p:cTn id="23" dur="250" fill="hold"/>
                                        <p:tgtEl>
                                          <p:spTgt spid="6"/>
                                        </p:tgtEl>
                                        <p:attrNameLst>
                                          <p:attrName>ppt_h</p:attrName>
                                        </p:attrNameLst>
                                      </p:cBhvr>
                                      <p:tavLst>
                                        <p:tav tm="0">
                                          <p:val>
                                            <p:strVal val="4*#ppt_h"/>
                                          </p:val>
                                        </p:tav>
                                        <p:tav tm="100000">
                                          <p:val>
                                            <p:strVal val="#ppt_h"/>
                                          </p:val>
                                        </p:tav>
                                      </p:tavLst>
                                    </p:anim>
                                  </p:childTnLst>
                                </p:cTn>
                              </p:par>
                              <p:par>
                                <p:cTn id="24" presetID="23" presetClass="entr" presetSubtype="32" fill="hold" nodeType="withEffect">
                                  <p:stCondLst>
                                    <p:cond delay="500"/>
                                  </p:stCondLst>
                                  <p:childTnLst>
                                    <p:set>
                                      <p:cBhvr>
                                        <p:cTn id="25" dur="1" fill="hold">
                                          <p:stCondLst>
                                            <p:cond delay="0"/>
                                          </p:stCondLst>
                                        </p:cTn>
                                        <p:tgtEl>
                                          <p:spTgt spid="23"/>
                                        </p:tgtEl>
                                        <p:attrNameLst>
                                          <p:attrName>style.visibility</p:attrName>
                                        </p:attrNameLst>
                                      </p:cBhvr>
                                      <p:to>
                                        <p:strVal val="visible"/>
                                      </p:to>
                                    </p:set>
                                    <p:anim calcmode="lin" valueType="num">
                                      <p:cBhvr>
                                        <p:cTn id="26" dur="250" fill="hold"/>
                                        <p:tgtEl>
                                          <p:spTgt spid="23"/>
                                        </p:tgtEl>
                                        <p:attrNameLst>
                                          <p:attrName>ppt_w</p:attrName>
                                        </p:attrNameLst>
                                      </p:cBhvr>
                                      <p:tavLst>
                                        <p:tav tm="0">
                                          <p:val>
                                            <p:strVal val="4*#ppt_w"/>
                                          </p:val>
                                        </p:tav>
                                        <p:tav tm="100000">
                                          <p:val>
                                            <p:strVal val="#ppt_w"/>
                                          </p:val>
                                        </p:tav>
                                      </p:tavLst>
                                    </p:anim>
                                    <p:anim calcmode="lin" valueType="num">
                                      <p:cBhvr>
                                        <p:cTn id="27" dur="250" fill="hold"/>
                                        <p:tgtEl>
                                          <p:spTgt spid="23"/>
                                        </p:tgtEl>
                                        <p:attrNameLst>
                                          <p:attrName>ppt_h</p:attrName>
                                        </p:attrNameLst>
                                      </p:cBhvr>
                                      <p:tavLst>
                                        <p:tav tm="0">
                                          <p:val>
                                            <p:strVal val="4*#ppt_h"/>
                                          </p:val>
                                        </p:tav>
                                        <p:tav tm="100000">
                                          <p:val>
                                            <p:strVal val="#ppt_h"/>
                                          </p:val>
                                        </p:tav>
                                      </p:tavLst>
                                    </p:anim>
                                  </p:childTnLst>
                                </p:cTn>
                              </p:par>
                              <p:par>
                                <p:cTn id="28" presetID="23" presetClass="entr" presetSubtype="32" fill="hold"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250" fill="hold"/>
                                        <p:tgtEl>
                                          <p:spTgt spid="30"/>
                                        </p:tgtEl>
                                        <p:attrNameLst>
                                          <p:attrName>ppt_w</p:attrName>
                                        </p:attrNameLst>
                                      </p:cBhvr>
                                      <p:tavLst>
                                        <p:tav tm="0">
                                          <p:val>
                                            <p:strVal val="4*#ppt_w"/>
                                          </p:val>
                                        </p:tav>
                                        <p:tav tm="100000">
                                          <p:val>
                                            <p:strVal val="#ppt_w"/>
                                          </p:val>
                                        </p:tav>
                                      </p:tavLst>
                                    </p:anim>
                                    <p:anim calcmode="lin" valueType="num">
                                      <p:cBhvr>
                                        <p:cTn id="31" dur="250" fill="hold"/>
                                        <p:tgtEl>
                                          <p:spTgt spid="30"/>
                                        </p:tgtEl>
                                        <p:attrNameLst>
                                          <p:attrName>ppt_h</p:attrName>
                                        </p:attrNameLst>
                                      </p:cBhvr>
                                      <p:tavLst>
                                        <p:tav tm="0">
                                          <p:val>
                                            <p:strVal val="4*#ppt_h"/>
                                          </p:val>
                                        </p:tav>
                                        <p:tav tm="100000">
                                          <p:val>
                                            <p:strVal val="#ppt_h"/>
                                          </p:val>
                                        </p:tav>
                                      </p:tavLst>
                                    </p:anim>
                                  </p:childTnLst>
                                </p:cTn>
                              </p:par>
                              <p:par>
                                <p:cTn id="32" presetID="23" presetClass="entr" presetSubtype="32" fill="hold" nodeType="withEffect">
                                  <p:stCondLst>
                                    <p:cond delay="1000"/>
                                  </p:stCondLst>
                                  <p:childTnLst>
                                    <p:set>
                                      <p:cBhvr>
                                        <p:cTn id="33" dur="1" fill="hold">
                                          <p:stCondLst>
                                            <p:cond delay="0"/>
                                          </p:stCondLst>
                                        </p:cTn>
                                        <p:tgtEl>
                                          <p:spTgt spid="35"/>
                                        </p:tgtEl>
                                        <p:attrNameLst>
                                          <p:attrName>style.visibility</p:attrName>
                                        </p:attrNameLst>
                                      </p:cBhvr>
                                      <p:to>
                                        <p:strVal val="visible"/>
                                      </p:to>
                                    </p:set>
                                    <p:anim calcmode="lin" valueType="num">
                                      <p:cBhvr>
                                        <p:cTn id="34" dur="250" fill="hold"/>
                                        <p:tgtEl>
                                          <p:spTgt spid="35"/>
                                        </p:tgtEl>
                                        <p:attrNameLst>
                                          <p:attrName>ppt_w</p:attrName>
                                        </p:attrNameLst>
                                      </p:cBhvr>
                                      <p:tavLst>
                                        <p:tav tm="0">
                                          <p:val>
                                            <p:strVal val="4*#ppt_w"/>
                                          </p:val>
                                        </p:tav>
                                        <p:tav tm="100000">
                                          <p:val>
                                            <p:strVal val="#ppt_w"/>
                                          </p:val>
                                        </p:tav>
                                      </p:tavLst>
                                    </p:anim>
                                    <p:anim calcmode="lin" valueType="num">
                                      <p:cBhvr>
                                        <p:cTn id="35" dur="250" fill="hold"/>
                                        <p:tgtEl>
                                          <p:spTgt spid="35"/>
                                        </p:tgtEl>
                                        <p:attrNameLst>
                                          <p:attrName>ppt_h</p:attrName>
                                        </p:attrNameLst>
                                      </p:cBhvr>
                                      <p:tavLst>
                                        <p:tav tm="0">
                                          <p:val>
                                            <p:strVal val="4*#ppt_h"/>
                                          </p:val>
                                        </p:tav>
                                        <p:tav tm="100000">
                                          <p:val>
                                            <p:strVal val="#ppt_h"/>
                                          </p:val>
                                        </p:tav>
                                      </p:tavLst>
                                    </p:anim>
                                  </p:childTnLst>
                                </p:cTn>
                              </p:par>
                              <p:par>
                                <p:cTn id="36" presetID="23" presetClass="entr" presetSubtype="32" fill="hold" nodeType="withEffect">
                                  <p:stCondLst>
                                    <p:cond delay="125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strVal val="4*#ppt_w"/>
                                          </p:val>
                                        </p:tav>
                                        <p:tav tm="100000">
                                          <p:val>
                                            <p:strVal val="#ppt_w"/>
                                          </p:val>
                                        </p:tav>
                                      </p:tavLst>
                                    </p:anim>
                                    <p:anim calcmode="lin" valueType="num">
                                      <p:cBhvr>
                                        <p:cTn id="39" dur="250" fill="hold"/>
                                        <p:tgtEl>
                                          <p:spTgt spid="42"/>
                                        </p:tgtEl>
                                        <p:attrNameLst>
                                          <p:attrName>ppt_h</p:attrName>
                                        </p:attrNameLst>
                                      </p:cBhvr>
                                      <p:tavLst>
                                        <p:tav tm="0">
                                          <p:val>
                                            <p:strVal val="4*#ppt_h"/>
                                          </p:val>
                                        </p:tav>
                                        <p:tav tm="100000">
                                          <p:val>
                                            <p:strVal val="#ppt_h"/>
                                          </p:val>
                                        </p:tav>
                                      </p:tavLst>
                                    </p:anim>
                                  </p:childTnLst>
                                </p:cTn>
                              </p:par>
                            </p:childTnLst>
                          </p:cTn>
                        </p:par>
                        <p:par>
                          <p:cTn id="40" fill="hold">
                            <p:stCondLst>
                              <p:cond delay="3400"/>
                            </p:stCondLst>
                            <p:childTnLst>
                              <p:par>
                                <p:cTn id="41" presetID="22"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500"/>
                                        <p:tgtEl>
                                          <p:spTgt spid="1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up)">
                                      <p:cBhvr>
                                        <p:cTn id="46" dur="500"/>
                                        <p:tgtEl>
                                          <p:spTgt spid="22"/>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up)">
                                      <p:cBhvr>
                                        <p:cTn id="49" dur="500"/>
                                        <p:tgtEl>
                                          <p:spTgt spid="34"/>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down)">
                                      <p:cBhvr>
                                        <p:cTn id="52" dur="500"/>
                                        <p:tgtEl>
                                          <p:spTgt spid="5"/>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down)">
                                      <p:cBhvr>
                                        <p:cTn id="55" dur="500"/>
                                        <p:tgtEl>
                                          <p:spTgt spid="29"/>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down)">
                                      <p:cBhvr>
                                        <p:cTn id="58" dur="500"/>
                                        <p:tgtEl>
                                          <p:spTgt spid="41"/>
                                        </p:tgtEl>
                                      </p:cBhvr>
                                    </p:animEffect>
                                  </p:childTnLst>
                                </p:cTn>
                              </p:par>
                            </p:childTnLst>
                          </p:cTn>
                        </p:par>
                        <p:par>
                          <p:cTn id="59" fill="hold">
                            <p:stCondLst>
                              <p:cond delay="3900"/>
                            </p:stCondLst>
                            <p:childTnLst>
                              <p:par>
                                <p:cTn id="60" presetID="21" presetClass="entr" presetSubtype="1"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heel(1)">
                                      <p:cBhvr>
                                        <p:cTn id="62" dur="1000"/>
                                        <p:tgtEl>
                                          <p:spTgt spid="4"/>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heel(1)">
                                      <p:cBhvr>
                                        <p:cTn id="65" dur="1000"/>
                                        <p:tgtEl>
                                          <p:spTgt spid="26"/>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heel(1)">
                                      <p:cBhvr>
                                        <p:cTn id="68" dur="1000"/>
                                        <p:tgtEl>
                                          <p:spTgt spid="40"/>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heel(1)">
                                      <p:cBhvr>
                                        <p:cTn id="71" dur="1000"/>
                                        <p:tgtEl>
                                          <p:spTgt spid="1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heel(1)">
                                      <p:cBhvr>
                                        <p:cTn id="74" dur="1000"/>
                                        <p:tgtEl>
                                          <p:spTgt spid="19"/>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heel(1)">
                                      <p:cBhvr>
                                        <p:cTn id="77" dur="1000"/>
                                        <p:tgtEl>
                                          <p:spTgt spid="33"/>
                                        </p:tgtEl>
                                      </p:cBhvr>
                                    </p:animEffect>
                                  </p:childTnLst>
                                </p:cTn>
                              </p:par>
                            </p:childTnLst>
                          </p:cTn>
                        </p:par>
                        <p:par>
                          <p:cTn id="78" fill="hold">
                            <p:stCondLst>
                              <p:cond delay="4900"/>
                            </p:stCondLst>
                            <p:childTnLst>
                              <p:par>
                                <p:cTn id="79" presetID="42" presetClass="entr" presetSubtype="0"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anim calcmode="lin" valueType="num">
                                      <p:cBhvr>
                                        <p:cTn id="82" dur="500" fill="hold"/>
                                        <p:tgtEl>
                                          <p:spTgt spid="9"/>
                                        </p:tgtEl>
                                        <p:attrNameLst>
                                          <p:attrName>ppt_x</p:attrName>
                                        </p:attrNameLst>
                                      </p:cBhvr>
                                      <p:tavLst>
                                        <p:tav tm="0">
                                          <p:val>
                                            <p:strVal val="#ppt_x"/>
                                          </p:val>
                                        </p:tav>
                                        <p:tav tm="100000">
                                          <p:val>
                                            <p:strVal val="#ppt_x"/>
                                          </p:val>
                                        </p:tav>
                                      </p:tavLst>
                                    </p:anim>
                                    <p:anim calcmode="lin" valueType="num">
                                      <p:cBhvr>
                                        <p:cTn id="83" dur="500" fill="hold"/>
                                        <p:tgtEl>
                                          <p:spTgt spid="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anim calcmode="lin" valueType="num">
                                      <p:cBhvr>
                                        <p:cTn id="87" dur="500" fill="hold"/>
                                        <p:tgtEl>
                                          <p:spTgt spid="10"/>
                                        </p:tgtEl>
                                        <p:attrNameLst>
                                          <p:attrName>ppt_x</p:attrName>
                                        </p:attrNameLst>
                                      </p:cBhvr>
                                      <p:tavLst>
                                        <p:tav tm="0">
                                          <p:val>
                                            <p:strVal val="#ppt_x"/>
                                          </p:val>
                                        </p:tav>
                                        <p:tav tm="100000">
                                          <p:val>
                                            <p:strVal val="#ppt_x"/>
                                          </p:val>
                                        </p:tav>
                                      </p:tavLst>
                                    </p:anim>
                                    <p:anim calcmode="lin" valueType="num">
                                      <p:cBhvr>
                                        <p:cTn id="88" dur="500" fill="hold"/>
                                        <p:tgtEl>
                                          <p:spTgt spid="1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500"/>
                                        <p:tgtEl>
                                          <p:spTgt spid="27"/>
                                        </p:tgtEl>
                                      </p:cBhvr>
                                    </p:animEffect>
                                    <p:anim calcmode="lin" valueType="num">
                                      <p:cBhvr>
                                        <p:cTn id="92" dur="500" fill="hold"/>
                                        <p:tgtEl>
                                          <p:spTgt spid="27"/>
                                        </p:tgtEl>
                                        <p:attrNameLst>
                                          <p:attrName>ppt_x</p:attrName>
                                        </p:attrNameLst>
                                      </p:cBhvr>
                                      <p:tavLst>
                                        <p:tav tm="0">
                                          <p:val>
                                            <p:strVal val="#ppt_x"/>
                                          </p:val>
                                        </p:tav>
                                        <p:tav tm="100000">
                                          <p:val>
                                            <p:strVal val="#ppt_x"/>
                                          </p:val>
                                        </p:tav>
                                      </p:tavLst>
                                    </p:anim>
                                    <p:anim calcmode="lin" valueType="num">
                                      <p:cBhvr>
                                        <p:cTn id="93" dur="5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500"/>
                                        <p:tgtEl>
                                          <p:spTgt spid="28"/>
                                        </p:tgtEl>
                                      </p:cBhvr>
                                    </p:animEffect>
                                    <p:anim calcmode="lin" valueType="num">
                                      <p:cBhvr>
                                        <p:cTn id="97" dur="500" fill="hold"/>
                                        <p:tgtEl>
                                          <p:spTgt spid="28"/>
                                        </p:tgtEl>
                                        <p:attrNameLst>
                                          <p:attrName>ppt_x</p:attrName>
                                        </p:attrNameLst>
                                      </p:cBhvr>
                                      <p:tavLst>
                                        <p:tav tm="0">
                                          <p:val>
                                            <p:strVal val="#ppt_x"/>
                                          </p:val>
                                        </p:tav>
                                        <p:tav tm="100000">
                                          <p:val>
                                            <p:strVal val="#ppt_x"/>
                                          </p:val>
                                        </p:tav>
                                      </p:tavLst>
                                    </p:anim>
                                    <p:anim calcmode="lin" valueType="num">
                                      <p:cBhvr>
                                        <p:cTn id="98" dur="5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500"/>
                                        <p:tgtEl>
                                          <p:spTgt spid="45"/>
                                        </p:tgtEl>
                                      </p:cBhvr>
                                    </p:animEffect>
                                    <p:anim calcmode="lin" valueType="num">
                                      <p:cBhvr>
                                        <p:cTn id="102" dur="500" fill="hold"/>
                                        <p:tgtEl>
                                          <p:spTgt spid="45"/>
                                        </p:tgtEl>
                                        <p:attrNameLst>
                                          <p:attrName>ppt_x</p:attrName>
                                        </p:attrNameLst>
                                      </p:cBhvr>
                                      <p:tavLst>
                                        <p:tav tm="0">
                                          <p:val>
                                            <p:strVal val="#ppt_x"/>
                                          </p:val>
                                        </p:tav>
                                        <p:tav tm="100000">
                                          <p:val>
                                            <p:strVal val="#ppt_x"/>
                                          </p:val>
                                        </p:tav>
                                      </p:tavLst>
                                    </p:anim>
                                    <p:anim calcmode="lin" valueType="num">
                                      <p:cBhvr>
                                        <p:cTn id="103" dur="500" fill="hold"/>
                                        <p:tgtEl>
                                          <p:spTgt spid="45"/>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500"/>
                                        <p:tgtEl>
                                          <p:spTgt spid="46"/>
                                        </p:tgtEl>
                                      </p:cBhvr>
                                    </p:animEffect>
                                    <p:anim calcmode="lin" valueType="num">
                                      <p:cBhvr>
                                        <p:cTn id="107" dur="500" fill="hold"/>
                                        <p:tgtEl>
                                          <p:spTgt spid="46"/>
                                        </p:tgtEl>
                                        <p:attrNameLst>
                                          <p:attrName>ppt_x</p:attrName>
                                        </p:attrNameLst>
                                      </p:cBhvr>
                                      <p:tavLst>
                                        <p:tav tm="0">
                                          <p:val>
                                            <p:strVal val="#ppt_x"/>
                                          </p:val>
                                        </p:tav>
                                        <p:tav tm="100000">
                                          <p:val>
                                            <p:strVal val="#ppt_x"/>
                                          </p:val>
                                        </p:tav>
                                      </p:tavLst>
                                    </p:anim>
                                    <p:anim calcmode="lin" valueType="num">
                                      <p:cBhvr>
                                        <p:cTn id="108" dur="500" fill="hold"/>
                                        <p:tgtEl>
                                          <p:spTgt spid="4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2"/>
                                        </p:tgtEl>
                                        <p:attrNameLst>
                                          <p:attrName>style.visibility</p:attrName>
                                        </p:attrNameLst>
                                      </p:cBhvr>
                                      <p:to>
                                        <p:strVal val="visible"/>
                                      </p:to>
                                    </p:set>
                                    <p:animEffect transition="in" filter="fade">
                                      <p:cBhvr>
                                        <p:cTn id="111" dur="500"/>
                                        <p:tgtEl>
                                          <p:spTgt spid="12"/>
                                        </p:tgtEl>
                                      </p:cBhvr>
                                    </p:animEffect>
                                    <p:anim calcmode="lin" valueType="num">
                                      <p:cBhvr>
                                        <p:cTn id="112" dur="500" fill="hold"/>
                                        <p:tgtEl>
                                          <p:spTgt spid="12"/>
                                        </p:tgtEl>
                                        <p:attrNameLst>
                                          <p:attrName>ppt_x</p:attrName>
                                        </p:attrNameLst>
                                      </p:cBhvr>
                                      <p:tavLst>
                                        <p:tav tm="0">
                                          <p:val>
                                            <p:strVal val="#ppt_x"/>
                                          </p:val>
                                        </p:tav>
                                        <p:tav tm="100000">
                                          <p:val>
                                            <p:strVal val="#ppt_x"/>
                                          </p:val>
                                        </p:tav>
                                      </p:tavLst>
                                    </p:anim>
                                    <p:anim calcmode="lin" valueType="num">
                                      <p:cBhvr>
                                        <p:cTn id="113" dur="500" fill="hold"/>
                                        <p:tgtEl>
                                          <p:spTgt spid="12"/>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3"/>
                                        </p:tgtEl>
                                        <p:attrNameLst>
                                          <p:attrName>style.visibility</p:attrName>
                                        </p:attrNameLst>
                                      </p:cBhvr>
                                      <p:to>
                                        <p:strVal val="visible"/>
                                      </p:to>
                                    </p:set>
                                    <p:animEffect transition="in" filter="fade">
                                      <p:cBhvr>
                                        <p:cTn id="116" dur="500"/>
                                        <p:tgtEl>
                                          <p:spTgt spid="13"/>
                                        </p:tgtEl>
                                      </p:cBhvr>
                                    </p:animEffect>
                                    <p:anim calcmode="lin" valueType="num">
                                      <p:cBhvr>
                                        <p:cTn id="117" dur="500" fill="hold"/>
                                        <p:tgtEl>
                                          <p:spTgt spid="13"/>
                                        </p:tgtEl>
                                        <p:attrNameLst>
                                          <p:attrName>ppt_x</p:attrName>
                                        </p:attrNameLst>
                                      </p:cBhvr>
                                      <p:tavLst>
                                        <p:tav tm="0">
                                          <p:val>
                                            <p:strVal val="#ppt_x"/>
                                          </p:val>
                                        </p:tav>
                                        <p:tav tm="100000">
                                          <p:val>
                                            <p:strVal val="#ppt_x"/>
                                          </p:val>
                                        </p:tav>
                                      </p:tavLst>
                                    </p:anim>
                                    <p:anim calcmode="lin" valueType="num">
                                      <p:cBhvr>
                                        <p:cTn id="118" dur="500" fill="hold"/>
                                        <p:tgtEl>
                                          <p:spTgt spid="13"/>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anim calcmode="lin" valueType="num">
                                      <p:cBhvr>
                                        <p:cTn id="122" dur="500" fill="hold"/>
                                        <p:tgtEl>
                                          <p:spTgt spid="20"/>
                                        </p:tgtEl>
                                        <p:attrNameLst>
                                          <p:attrName>ppt_x</p:attrName>
                                        </p:attrNameLst>
                                      </p:cBhvr>
                                      <p:tavLst>
                                        <p:tav tm="0">
                                          <p:val>
                                            <p:strVal val="#ppt_x"/>
                                          </p:val>
                                        </p:tav>
                                        <p:tav tm="100000">
                                          <p:val>
                                            <p:strVal val="#ppt_x"/>
                                          </p:val>
                                        </p:tav>
                                      </p:tavLst>
                                    </p:anim>
                                    <p:anim calcmode="lin" valueType="num">
                                      <p:cBhvr>
                                        <p:cTn id="123" dur="500" fill="hold"/>
                                        <p:tgtEl>
                                          <p:spTgt spid="20"/>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fade">
                                      <p:cBhvr>
                                        <p:cTn id="126" dur="500"/>
                                        <p:tgtEl>
                                          <p:spTgt spid="21"/>
                                        </p:tgtEl>
                                      </p:cBhvr>
                                    </p:animEffect>
                                    <p:anim calcmode="lin" valueType="num">
                                      <p:cBhvr>
                                        <p:cTn id="127" dur="500" fill="hold"/>
                                        <p:tgtEl>
                                          <p:spTgt spid="21"/>
                                        </p:tgtEl>
                                        <p:attrNameLst>
                                          <p:attrName>ppt_x</p:attrName>
                                        </p:attrNameLst>
                                      </p:cBhvr>
                                      <p:tavLst>
                                        <p:tav tm="0">
                                          <p:val>
                                            <p:strVal val="#ppt_x"/>
                                          </p:val>
                                        </p:tav>
                                        <p:tav tm="100000">
                                          <p:val>
                                            <p:strVal val="#ppt_x"/>
                                          </p:val>
                                        </p:tav>
                                      </p:tavLst>
                                    </p:anim>
                                    <p:anim calcmode="lin" valueType="num">
                                      <p:cBhvr>
                                        <p:cTn id="128" dur="500" fill="hold"/>
                                        <p:tgtEl>
                                          <p:spTgt spid="21"/>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anim calcmode="lin" valueType="num">
                                      <p:cBhvr>
                                        <p:cTn id="132" dur="500" fill="hold"/>
                                        <p:tgtEl>
                                          <p:spTgt spid="38"/>
                                        </p:tgtEl>
                                        <p:attrNameLst>
                                          <p:attrName>ppt_x</p:attrName>
                                        </p:attrNameLst>
                                      </p:cBhvr>
                                      <p:tavLst>
                                        <p:tav tm="0">
                                          <p:val>
                                            <p:strVal val="#ppt_x"/>
                                          </p:val>
                                        </p:tav>
                                        <p:tav tm="100000">
                                          <p:val>
                                            <p:strVal val="#ppt_x"/>
                                          </p:val>
                                        </p:tav>
                                      </p:tavLst>
                                    </p:anim>
                                    <p:anim calcmode="lin" valueType="num">
                                      <p:cBhvr>
                                        <p:cTn id="133" dur="500" fill="hold"/>
                                        <p:tgtEl>
                                          <p:spTgt spid="38"/>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9"/>
                                        </p:tgtEl>
                                        <p:attrNameLst>
                                          <p:attrName>style.visibility</p:attrName>
                                        </p:attrNameLst>
                                      </p:cBhvr>
                                      <p:to>
                                        <p:strVal val="visible"/>
                                      </p:to>
                                    </p:set>
                                    <p:animEffect transition="in" filter="fade">
                                      <p:cBhvr>
                                        <p:cTn id="136" dur="500"/>
                                        <p:tgtEl>
                                          <p:spTgt spid="39"/>
                                        </p:tgtEl>
                                      </p:cBhvr>
                                    </p:animEffect>
                                    <p:anim calcmode="lin" valueType="num">
                                      <p:cBhvr>
                                        <p:cTn id="137" dur="500" fill="hold"/>
                                        <p:tgtEl>
                                          <p:spTgt spid="39"/>
                                        </p:tgtEl>
                                        <p:attrNameLst>
                                          <p:attrName>ppt_x</p:attrName>
                                        </p:attrNameLst>
                                      </p:cBhvr>
                                      <p:tavLst>
                                        <p:tav tm="0">
                                          <p:val>
                                            <p:strVal val="#ppt_x"/>
                                          </p:val>
                                        </p:tav>
                                        <p:tav tm="100000">
                                          <p:val>
                                            <p:strVal val="#ppt_x"/>
                                          </p:val>
                                        </p:tav>
                                      </p:tavLst>
                                    </p:anim>
                                    <p:anim calcmode="lin" valueType="num">
                                      <p:cBhvr>
                                        <p:cTn id="138"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 grpId="0" animBg="1"/>
      <p:bldP spid="5" grpId="0" animBg="1"/>
      <p:bldP spid="9" grpId="0"/>
      <p:bldP spid="10" grpId="0"/>
      <p:bldP spid="11" grpId="0" animBg="1"/>
      <p:bldP spid="12" grpId="0"/>
      <p:bldP spid="13" grpId="0"/>
      <p:bldP spid="14" grpId="0" animBg="1"/>
      <p:bldP spid="19" grpId="0" animBg="1"/>
      <p:bldP spid="20" grpId="0"/>
      <p:bldP spid="21" grpId="0"/>
      <p:bldP spid="22" grpId="0" animBg="1"/>
      <p:bldP spid="26" grpId="0" animBg="1"/>
      <p:bldP spid="27" grpId="0"/>
      <p:bldP spid="28" grpId="0"/>
      <p:bldP spid="29" grpId="0" animBg="1"/>
      <p:bldP spid="33" grpId="0" animBg="1"/>
      <p:bldP spid="34" grpId="0" animBg="1"/>
      <p:bldP spid="38" grpId="0"/>
      <p:bldP spid="39" grpId="0"/>
      <p:bldP spid="40" grpId="0" animBg="1"/>
      <p:bldP spid="41" grpId="0" animBg="1"/>
      <p:bldP spid="45"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pic>
        <p:nvPicPr>
          <p:cNvPr id="6" name="AutoShape 60"/>
          <p:cNvPicPr>
            <a:picLocks noChangeArrowheads="1"/>
          </p:cNvPicPr>
          <p:nvPr/>
        </p:nvPicPr>
        <p:blipFill>
          <a:blip r:embed="rId6" cstate="email">
            <a:extLst>
              <a:ext uri="{28A0092B-C50C-407E-A947-70E740481C1C}">
                <a14:useLocalDpi xmlns:a14="http://schemas.microsoft.com/office/drawing/2010/main" xmlns="" val="0"/>
              </a:ext>
            </a:extLst>
          </a:blip>
          <a:srcRect/>
          <a:stretch>
            <a:fillRect/>
          </a:stretch>
        </p:blipFill>
        <p:spPr bwMode="auto">
          <a:xfrm>
            <a:off x="414563" y="1199932"/>
            <a:ext cx="8578557" cy="2927987"/>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14"/>
          <p:cNvSpPr>
            <a:spLocks noChangeArrowheads="1"/>
          </p:cNvSpPr>
          <p:nvPr/>
        </p:nvSpPr>
        <p:spPr bwMode="auto">
          <a:xfrm>
            <a:off x="3791552" y="3468713"/>
            <a:ext cx="1751497" cy="350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gn="ctr"/>
            <a:r>
              <a:rPr kumimoji="1" lang="zh-CN" altLang="en-US">
                <a:latin typeface="微软雅黑" pitchFamily="34" charset="-122"/>
                <a:ea typeface="微软雅黑" pitchFamily="34" charset="-122"/>
              </a:rPr>
              <a:t>添加标题</a:t>
            </a:r>
          </a:p>
        </p:txBody>
      </p:sp>
      <p:grpSp>
        <p:nvGrpSpPr>
          <p:cNvPr id="8" name="Group 147"/>
          <p:cNvGrpSpPr>
            <a:grpSpLocks/>
          </p:cNvGrpSpPr>
          <p:nvPr/>
        </p:nvGrpSpPr>
        <p:grpSpPr bwMode="auto">
          <a:xfrm>
            <a:off x="6164378" y="1570500"/>
            <a:ext cx="2340981" cy="1489832"/>
            <a:chOff x="4893" y="1246"/>
            <a:chExt cx="1857" cy="1182"/>
          </a:xfrm>
        </p:grpSpPr>
        <p:sp>
          <p:nvSpPr>
            <p:cNvPr id="10" name="AutoShape 4"/>
            <p:cNvSpPr>
              <a:spLocks noChangeArrowheads="1"/>
            </p:cNvSpPr>
            <p:nvPr>
              <p:custDataLst>
                <p:tags r:id="rId3"/>
              </p:custDataLst>
            </p:nvPr>
          </p:nvSpPr>
          <p:spPr bwMode="white">
            <a:xfrm>
              <a:off x="4893" y="1463"/>
              <a:ext cx="1857" cy="965"/>
            </a:xfrm>
            <a:prstGeom prst="roundRect">
              <a:avLst>
                <a:gd name="adj" fmla="val 4784"/>
              </a:avLst>
            </a:prstGeom>
            <a:solidFill>
              <a:schemeClr val="bg1">
                <a:alpha val="60000"/>
              </a:schemeClr>
            </a:soli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08374" algn="l"/>
                </a:tabLst>
                <a:defRPr/>
              </a:pPr>
              <a:endParaRPr lang="zh-CN" altLang="en-US" sz="1100" dirty="0">
                <a:solidFill>
                  <a:schemeClr val="tx1"/>
                </a:solidFill>
                <a:latin typeface="微软雅黑" pitchFamily="34" charset="-122"/>
                <a:ea typeface="微软雅黑" pitchFamily="34" charset="-122"/>
              </a:endParaRPr>
            </a:p>
          </p:txBody>
        </p:sp>
        <p:grpSp>
          <p:nvGrpSpPr>
            <p:cNvPr id="11" name="Group 144"/>
            <p:cNvGrpSpPr>
              <a:grpSpLocks/>
            </p:cNvGrpSpPr>
            <p:nvPr/>
          </p:nvGrpSpPr>
          <p:grpSpPr bwMode="auto">
            <a:xfrm>
              <a:off x="4919" y="1246"/>
              <a:ext cx="1805" cy="1076"/>
              <a:chOff x="4919" y="1246"/>
              <a:chExt cx="1805" cy="1076"/>
            </a:xfrm>
          </p:grpSpPr>
          <p:sp>
            <p:nvSpPr>
              <p:cNvPr id="12" name="AutoShape 3"/>
              <p:cNvSpPr>
                <a:spLocks noChangeArrowheads="1"/>
              </p:cNvSpPr>
              <p:nvPr/>
            </p:nvSpPr>
            <p:spPr bwMode="auto">
              <a:xfrm>
                <a:off x="5178" y="1246"/>
                <a:ext cx="1287" cy="299"/>
              </a:xfrm>
              <a:prstGeom prst="roundRect">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300" b="1">
                  <a:solidFill>
                    <a:schemeClr val="bg1"/>
                  </a:solidFill>
                  <a:latin typeface="微软雅黑" pitchFamily="34" charset="-122"/>
                  <a:ea typeface="微软雅黑" pitchFamily="34" charset="-122"/>
                </a:endParaRPr>
              </a:p>
            </p:txBody>
          </p:sp>
          <p:sp>
            <p:nvSpPr>
              <p:cNvPr id="13" name="矩形 40"/>
              <p:cNvSpPr/>
              <p:nvPr/>
            </p:nvSpPr>
            <p:spPr>
              <a:xfrm>
                <a:off x="4919" y="1643"/>
                <a:ext cx="1805"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14" name="矩形 41"/>
              <p:cNvSpPr/>
              <p:nvPr/>
            </p:nvSpPr>
            <p:spPr>
              <a:xfrm>
                <a:off x="4919" y="1980"/>
                <a:ext cx="1805"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15" name="矩形 14"/>
              <p:cNvSpPr>
                <a:spLocks noChangeArrowheads="1"/>
              </p:cNvSpPr>
              <p:nvPr/>
            </p:nvSpPr>
            <p:spPr bwMode="auto">
              <a:xfrm>
                <a:off x="5131" y="1270"/>
                <a:ext cx="1391"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分标题</a:t>
                </a:r>
                <a:r>
                  <a:rPr kumimoji="1" lang="en-US" altLang="zh-CN">
                    <a:solidFill>
                      <a:srgbClr val="FFFFFF"/>
                    </a:solidFill>
                    <a:ea typeface="黑体" pitchFamily="2" charset="-122"/>
                  </a:rPr>
                  <a:t>3</a:t>
                </a:r>
              </a:p>
            </p:txBody>
          </p:sp>
        </p:grpSp>
      </p:grpSp>
      <p:grpSp>
        <p:nvGrpSpPr>
          <p:cNvPr id="16" name="Group 148"/>
          <p:cNvGrpSpPr>
            <a:grpSpLocks/>
          </p:cNvGrpSpPr>
          <p:nvPr/>
        </p:nvGrpSpPr>
        <p:grpSpPr bwMode="auto">
          <a:xfrm>
            <a:off x="2210163" y="3887176"/>
            <a:ext cx="5238111" cy="743656"/>
            <a:chOff x="1754" y="3084"/>
            <a:chExt cx="4157" cy="590"/>
          </a:xfrm>
        </p:grpSpPr>
        <p:pic>
          <p:nvPicPr>
            <p:cNvPr id="17" name="圆角矩形 18"/>
            <p:cNvPicPr>
              <a:picLocks noChangeArrowheads="1"/>
            </p:cNvPicPr>
            <p:nvPr/>
          </p:nvPicPr>
          <p:blipFill>
            <a:blip r:embed="rId7" cstate="email">
              <a:extLst>
                <a:ext uri="{28A0092B-C50C-407E-A947-70E740481C1C}">
                  <a14:useLocalDpi xmlns:a14="http://schemas.microsoft.com/office/drawing/2010/main" xmlns="" val="0"/>
                </a:ext>
              </a:extLst>
            </a:blip>
            <a:srcRect/>
            <a:stretch>
              <a:fillRect/>
            </a:stretch>
          </p:blipFill>
          <p:spPr bwMode="auto">
            <a:xfrm>
              <a:off x="1754" y="3084"/>
              <a:ext cx="4157" cy="59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矩形 14"/>
            <p:cNvSpPr>
              <a:spLocks noChangeArrowheads="1"/>
            </p:cNvSpPr>
            <p:nvPr/>
          </p:nvSpPr>
          <p:spPr bwMode="auto">
            <a:xfrm>
              <a:off x="2056" y="3274"/>
              <a:ext cx="3569"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latin typeface="微软雅黑" pitchFamily="34" charset="-122"/>
                  <a:ea typeface="微软雅黑" pitchFamily="34" charset="-122"/>
                </a:rPr>
                <a:t>点击此处添加文本内容</a:t>
              </a:r>
            </a:p>
          </p:txBody>
        </p:sp>
      </p:grpSp>
      <p:grpSp>
        <p:nvGrpSpPr>
          <p:cNvPr id="19" name="Group 146"/>
          <p:cNvGrpSpPr>
            <a:grpSpLocks/>
          </p:cNvGrpSpPr>
          <p:nvPr/>
        </p:nvGrpSpPr>
        <p:grpSpPr bwMode="auto">
          <a:xfrm>
            <a:off x="3542287" y="1584365"/>
            <a:ext cx="2343274" cy="1491093"/>
            <a:chOff x="2812" y="1257"/>
            <a:chExt cx="1858" cy="1183"/>
          </a:xfrm>
        </p:grpSpPr>
        <p:sp>
          <p:nvSpPr>
            <p:cNvPr id="20" name="AutoShape 4"/>
            <p:cNvSpPr>
              <a:spLocks noChangeArrowheads="1"/>
            </p:cNvSpPr>
            <p:nvPr>
              <p:custDataLst>
                <p:tags r:id="rId2"/>
              </p:custDataLst>
            </p:nvPr>
          </p:nvSpPr>
          <p:spPr bwMode="white">
            <a:xfrm>
              <a:off x="2812" y="1475"/>
              <a:ext cx="1858" cy="965"/>
            </a:xfrm>
            <a:prstGeom prst="roundRect">
              <a:avLst>
                <a:gd name="adj" fmla="val 4784"/>
              </a:avLst>
            </a:prstGeom>
            <a:solidFill>
              <a:schemeClr val="bg1">
                <a:alpha val="60000"/>
              </a:schemeClr>
            </a:soli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08374" algn="l"/>
                </a:tabLst>
                <a:defRPr/>
              </a:pPr>
              <a:endParaRPr lang="zh-CN" altLang="en-US" sz="1100" dirty="0">
                <a:solidFill>
                  <a:schemeClr val="tx1"/>
                </a:solidFill>
                <a:latin typeface="微软雅黑" pitchFamily="34" charset="-122"/>
                <a:ea typeface="微软雅黑" pitchFamily="34" charset="-122"/>
              </a:endParaRPr>
            </a:p>
          </p:txBody>
        </p:sp>
        <p:grpSp>
          <p:nvGrpSpPr>
            <p:cNvPr id="21" name="Group 143"/>
            <p:cNvGrpSpPr>
              <a:grpSpLocks/>
            </p:cNvGrpSpPr>
            <p:nvPr/>
          </p:nvGrpSpPr>
          <p:grpSpPr bwMode="auto">
            <a:xfrm>
              <a:off x="2839" y="1257"/>
              <a:ext cx="1804" cy="1076"/>
              <a:chOff x="2839" y="1257"/>
              <a:chExt cx="1804" cy="1076"/>
            </a:xfrm>
          </p:grpSpPr>
          <p:sp>
            <p:nvSpPr>
              <p:cNvPr id="22" name="AutoShape 3"/>
              <p:cNvSpPr>
                <a:spLocks noChangeArrowheads="1"/>
              </p:cNvSpPr>
              <p:nvPr/>
            </p:nvSpPr>
            <p:spPr bwMode="auto">
              <a:xfrm>
                <a:off x="3098" y="1257"/>
                <a:ext cx="1286" cy="300"/>
              </a:xfrm>
              <a:prstGeom prst="roundRect">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300" b="1">
                  <a:solidFill>
                    <a:schemeClr val="bg1"/>
                  </a:solidFill>
                  <a:latin typeface="微软雅黑" pitchFamily="34" charset="-122"/>
                  <a:ea typeface="微软雅黑" pitchFamily="34" charset="-122"/>
                </a:endParaRPr>
              </a:p>
            </p:txBody>
          </p:sp>
          <p:sp>
            <p:nvSpPr>
              <p:cNvPr id="23" name="矩形 40"/>
              <p:cNvSpPr/>
              <p:nvPr/>
            </p:nvSpPr>
            <p:spPr>
              <a:xfrm>
                <a:off x="2839" y="1655"/>
                <a:ext cx="1804"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24" name="矩形 41"/>
              <p:cNvSpPr/>
              <p:nvPr/>
            </p:nvSpPr>
            <p:spPr>
              <a:xfrm>
                <a:off x="2839" y="1991"/>
                <a:ext cx="1804"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25" name="矩形 14"/>
              <p:cNvSpPr>
                <a:spLocks noChangeArrowheads="1"/>
              </p:cNvSpPr>
              <p:nvPr/>
            </p:nvSpPr>
            <p:spPr bwMode="auto">
              <a:xfrm>
                <a:off x="3050" y="1281"/>
                <a:ext cx="1392"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分标题</a:t>
                </a:r>
                <a:r>
                  <a:rPr kumimoji="1" lang="en-US" altLang="zh-CN">
                    <a:solidFill>
                      <a:srgbClr val="FFFFFF"/>
                    </a:solidFill>
                    <a:ea typeface="黑体" pitchFamily="2" charset="-122"/>
                  </a:rPr>
                  <a:t>2</a:t>
                </a:r>
              </a:p>
            </p:txBody>
          </p:sp>
        </p:grpSp>
      </p:grpSp>
      <p:grpSp>
        <p:nvGrpSpPr>
          <p:cNvPr id="26" name="Group 145"/>
          <p:cNvGrpSpPr>
            <a:grpSpLocks/>
          </p:cNvGrpSpPr>
          <p:nvPr/>
        </p:nvGrpSpPr>
        <p:grpSpPr bwMode="auto">
          <a:xfrm>
            <a:off x="952728" y="1584365"/>
            <a:ext cx="2340981" cy="1491093"/>
            <a:chOff x="756" y="1257"/>
            <a:chExt cx="1857" cy="1183"/>
          </a:xfrm>
        </p:grpSpPr>
        <p:sp>
          <p:nvSpPr>
            <p:cNvPr id="27" name="AutoShape 4"/>
            <p:cNvSpPr>
              <a:spLocks noChangeArrowheads="1"/>
            </p:cNvSpPr>
            <p:nvPr>
              <p:custDataLst>
                <p:tags r:id="rId1"/>
              </p:custDataLst>
            </p:nvPr>
          </p:nvSpPr>
          <p:spPr bwMode="white">
            <a:xfrm>
              <a:off x="756" y="1475"/>
              <a:ext cx="1857" cy="965"/>
            </a:xfrm>
            <a:prstGeom prst="roundRect">
              <a:avLst>
                <a:gd name="adj" fmla="val 4784"/>
              </a:avLst>
            </a:prstGeom>
            <a:solidFill>
              <a:schemeClr val="bg1">
                <a:alpha val="60000"/>
              </a:schemeClr>
            </a:soli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08374" algn="l"/>
                </a:tabLst>
                <a:defRPr/>
              </a:pPr>
              <a:endParaRPr lang="zh-CN" altLang="en-US" sz="1100" dirty="0">
                <a:solidFill>
                  <a:schemeClr val="tx1"/>
                </a:solidFill>
                <a:latin typeface="微软雅黑" pitchFamily="34" charset="-122"/>
                <a:ea typeface="微软雅黑" pitchFamily="34" charset="-122"/>
              </a:endParaRPr>
            </a:p>
          </p:txBody>
        </p:sp>
        <p:grpSp>
          <p:nvGrpSpPr>
            <p:cNvPr id="28" name="Group 142"/>
            <p:cNvGrpSpPr>
              <a:grpSpLocks/>
            </p:cNvGrpSpPr>
            <p:nvPr/>
          </p:nvGrpSpPr>
          <p:grpSpPr bwMode="auto">
            <a:xfrm>
              <a:off x="783" y="1257"/>
              <a:ext cx="1804" cy="1076"/>
              <a:chOff x="783" y="1257"/>
              <a:chExt cx="1804" cy="1076"/>
            </a:xfrm>
          </p:grpSpPr>
          <p:sp>
            <p:nvSpPr>
              <p:cNvPr id="29" name="AutoShape 3"/>
              <p:cNvSpPr>
                <a:spLocks noChangeArrowheads="1"/>
              </p:cNvSpPr>
              <p:nvPr/>
            </p:nvSpPr>
            <p:spPr bwMode="auto">
              <a:xfrm>
                <a:off x="1041" y="1257"/>
                <a:ext cx="1287" cy="300"/>
              </a:xfrm>
              <a:prstGeom prst="roundRect">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300" b="1">
                  <a:solidFill>
                    <a:schemeClr val="bg1"/>
                  </a:solidFill>
                  <a:latin typeface="微软雅黑" pitchFamily="34" charset="-122"/>
                  <a:ea typeface="微软雅黑" pitchFamily="34" charset="-122"/>
                </a:endParaRPr>
              </a:p>
            </p:txBody>
          </p:sp>
          <p:sp>
            <p:nvSpPr>
              <p:cNvPr id="30" name="矩形 29"/>
              <p:cNvSpPr/>
              <p:nvPr/>
            </p:nvSpPr>
            <p:spPr>
              <a:xfrm>
                <a:off x="783" y="1655"/>
                <a:ext cx="1804"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31" name="矩形 30"/>
              <p:cNvSpPr/>
              <p:nvPr/>
            </p:nvSpPr>
            <p:spPr>
              <a:xfrm>
                <a:off x="783" y="1991"/>
                <a:ext cx="1804" cy="34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endParaRPr lang="en-US" altLang="zh-CN" sz="1100" spc="40" dirty="0">
                  <a:ln w="11430"/>
                  <a:latin typeface="微软雅黑" pitchFamily="34" charset="-122"/>
                  <a:ea typeface="微软雅黑" pitchFamily="34" charset="-122"/>
                </a:endParaRPr>
              </a:p>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a:t>
                </a:r>
              </a:p>
            </p:txBody>
          </p:sp>
          <p:sp>
            <p:nvSpPr>
              <p:cNvPr id="32" name="矩形 14"/>
              <p:cNvSpPr>
                <a:spLocks noChangeArrowheads="1"/>
              </p:cNvSpPr>
              <p:nvPr/>
            </p:nvSpPr>
            <p:spPr bwMode="auto">
              <a:xfrm>
                <a:off x="993" y="1281"/>
                <a:ext cx="1392"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分标题</a:t>
                </a:r>
                <a:r>
                  <a:rPr kumimoji="1" lang="en-US" altLang="zh-CN">
                    <a:solidFill>
                      <a:srgbClr val="FFFFFF"/>
                    </a:solidFill>
                    <a:ea typeface="黑体" pitchFamily="2" charset="-122"/>
                  </a:rPr>
                  <a:t>1</a:t>
                </a:r>
              </a:p>
            </p:txBody>
          </p:sp>
        </p:grpSp>
      </p:gr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250" autoRev="1" fill="hold">
                                          <p:stCondLst>
                                            <p:cond delay="0"/>
                                          </p:stCondLst>
                                        </p:cTn>
                                        <p:tgtEl>
                                          <p:spTgt spid="9"/>
                                        </p:tgtEl>
                                        <p:attrNameLst>
                                          <p:attrName>ppt_w</p:attrName>
                                        </p:attrNameLst>
                                      </p:cBhvr>
                                    </p:anim>
                                    <p:anim by="(#ppt_w*0.50)" calcmode="lin" valueType="num">
                                      <p:cBhvr>
                                        <p:cTn id="8" dur="25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42" presetClass="entr" presetSubtype="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2900"/>
                            </p:stCondLst>
                            <p:childTnLst>
                              <p:par>
                                <p:cTn id="24" presetID="42"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39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1000"/>
                                        <p:tgtEl>
                                          <p:spTgt spid="6"/>
                                        </p:tgtEl>
                                      </p:cBhvr>
                                    </p:animEffect>
                                  </p:childTnLst>
                                </p:cTn>
                              </p:par>
                            </p:childTnLst>
                          </p:cTn>
                        </p:par>
                        <p:par>
                          <p:cTn id="33" fill="hold">
                            <p:stCondLst>
                              <p:cond delay="49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7"/>
                                        </p:tgtEl>
                                        <p:attrNameLst>
                                          <p:attrName>style.visibility</p:attrName>
                                        </p:attrNameLst>
                                      </p:cBhvr>
                                      <p:to>
                                        <p:strVal val="visible"/>
                                      </p:to>
                                    </p:set>
                                    <p:anim by="(-#ppt_w*2)" calcmode="lin" valueType="num">
                                      <p:cBhvr rctx="PPT">
                                        <p:cTn id="36" dur="500" autoRev="1" fill="hold">
                                          <p:stCondLst>
                                            <p:cond delay="0"/>
                                          </p:stCondLst>
                                        </p:cTn>
                                        <p:tgtEl>
                                          <p:spTgt spid="7"/>
                                        </p:tgtEl>
                                        <p:attrNameLst>
                                          <p:attrName>ppt_w</p:attrName>
                                        </p:attrNameLst>
                                      </p:cBhvr>
                                    </p:anim>
                                    <p:anim by="(#ppt_w*0.50)" calcmode="lin" valueType="num">
                                      <p:cBhvr>
                                        <p:cTn id="37" dur="500" decel="50000" autoRev="1" fill="hold">
                                          <p:stCondLst>
                                            <p:cond delay="0"/>
                                          </p:stCondLst>
                                        </p:cTn>
                                        <p:tgtEl>
                                          <p:spTgt spid="7"/>
                                        </p:tgtEl>
                                        <p:attrNameLst>
                                          <p:attrName>ppt_x</p:attrName>
                                        </p:attrNameLst>
                                      </p:cBhvr>
                                    </p:anim>
                                    <p:anim from="(-#ppt_h/2)" to="(#ppt_y)" calcmode="lin" valueType="num">
                                      <p:cBhvr>
                                        <p:cTn id="38" dur="1000" fill="hold">
                                          <p:stCondLst>
                                            <p:cond delay="0"/>
                                          </p:stCondLst>
                                        </p:cTn>
                                        <p:tgtEl>
                                          <p:spTgt spid="7"/>
                                        </p:tgtEl>
                                        <p:attrNameLst>
                                          <p:attrName>ppt_y</p:attrName>
                                        </p:attrNameLst>
                                      </p:cBhvr>
                                    </p:anim>
                                    <p:animRot by="21600000">
                                      <p:cBhvr>
                                        <p:cTn id="39" dur="1000" fill="hold">
                                          <p:stCondLst>
                                            <p:cond delay="0"/>
                                          </p:stCondLst>
                                        </p:cTn>
                                        <p:tgtEl>
                                          <p:spTgt spid="7"/>
                                        </p:tgtEl>
                                        <p:attrNameLst>
                                          <p:attrName>r</p:attrName>
                                        </p:attrNameLst>
                                      </p:cBhvr>
                                    </p:animRot>
                                  </p:childTnLst>
                                </p:cTn>
                              </p:par>
                            </p:childTnLst>
                          </p:cTn>
                        </p:par>
                        <p:par>
                          <p:cTn id="40" fill="hold">
                            <p:stCondLst>
                              <p:cond delay="6200"/>
                            </p:stCondLst>
                            <p:childTnLst>
                              <p:par>
                                <p:cTn id="41" presetID="23" presetClass="entr" presetSubtype="16"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1000" fill="hold"/>
                                        <p:tgtEl>
                                          <p:spTgt spid="16"/>
                                        </p:tgtEl>
                                        <p:attrNameLst>
                                          <p:attrName>ppt_w</p:attrName>
                                        </p:attrNameLst>
                                      </p:cBhvr>
                                      <p:tavLst>
                                        <p:tav tm="0">
                                          <p:val>
                                            <p:fltVal val="0"/>
                                          </p:val>
                                        </p:tav>
                                        <p:tav tm="100000">
                                          <p:val>
                                            <p:strVal val="#ppt_w"/>
                                          </p:val>
                                        </p:tav>
                                      </p:tavLst>
                                    </p:anim>
                                    <p:anim calcmode="lin" valueType="num">
                                      <p:cBhvr>
                                        <p:cTn id="44" dur="10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14" name="Group 131"/>
          <p:cNvGrpSpPr>
            <a:grpSpLocks/>
          </p:cNvGrpSpPr>
          <p:nvPr/>
        </p:nvGrpSpPr>
        <p:grpSpPr bwMode="auto">
          <a:xfrm>
            <a:off x="4372443" y="2207019"/>
            <a:ext cx="4248956" cy="2645649"/>
            <a:chOff x="3470" y="1751"/>
            <a:chExt cx="3372" cy="2099"/>
          </a:xfrm>
        </p:grpSpPr>
        <p:grpSp>
          <p:nvGrpSpPr>
            <p:cNvPr id="15" name="Group 2"/>
            <p:cNvGrpSpPr>
              <a:grpSpLocks/>
            </p:cNvGrpSpPr>
            <p:nvPr/>
          </p:nvGrpSpPr>
          <p:grpSpPr bwMode="auto">
            <a:xfrm>
              <a:off x="3470" y="1751"/>
              <a:ext cx="3372" cy="944"/>
              <a:chOff x="612" y="1253"/>
              <a:chExt cx="3203" cy="1196"/>
            </a:xfrm>
          </p:grpSpPr>
          <p:sp>
            <p:nvSpPr>
              <p:cNvPr id="40" name="Oval 3"/>
              <p:cNvSpPr>
                <a:spLocks noChangeArrowheads="1"/>
              </p:cNvSpPr>
              <p:nvPr/>
            </p:nvSpPr>
            <p:spPr bwMode="auto">
              <a:xfrm>
                <a:off x="1696" y="2016"/>
                <a:ext cx="1046" cy="433"/>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1" name="Oval 4"/>
              <p:cNvSpPr>
                <a:spLocks noChangeArrowheads="1"/>
              </p:cNvSpPr>
              <p:nvPr/>
            </p:nvSpPr>
            <p:spPr bwMode="auto">
              <a:xfrm>
                <a:off x="1705" y="1253"/>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2" name="Oval 5"/>
              <p:cNvSpPr>
                <a:spLocks noChangeArrowheads="1"/>
              </p:cNvSpPr>
              <p:nvPr/>
            </p:nvSpPr>
            <p:spPr bwMode="auto">
              <a:xfrm>
                <a:off x="1905" y="1378"/>
                <a:ext cx="169" cy="170"/>
              </a:xfrm>
              <a:prstGeom prst="ellipse">
                <a:avLst/>
              </a:prstGeom>
              <a:gradFill rotWithShape="1">
                <a:gsLst>
                  <a:gs pos="0">
                    <a:schemeClr val="bg1">
                      <a:alpha val="50000"/>
                    </a:schemeClr>
                  </a:gs>
                  <a:gs pos="100000">
                    <a:schemeClr val="bg1">
                      <a:gamma/>
                      <a:shade val="46275"/>
                      <a:invGamma/>
                      <a:alpha val="0"/>
                    </a:schemeClr>
                  </a:gs>
                </a:gsLst>
                <a:path path="shape">
                  <a:fillToRect l="50000" t="50000" r="50000" b="50000"/>
                </a:path>
              </a:gradFill>
              <a:ln w="9525" algn="ctr">
                <a:noFill/>
                <a:round/>
                <a:headEnd/>
                <a:tailEnd/>
              </a:ln>
              <a:effectLst/>
            </p:spPr>
            <p:txBody>
              <a:bodyPr wrap="none" anchor="ctr"/>
              <a:lstStyle/>
              <a:p>
                <a:pPr>
                  <a:defRPr/>
                </a:pPr>
                <a:endParaRPr lang="zh-CN" altLang="en-US">
                  <a:ea typeface="微软雅黑" pitchFamily="34" charset="-122"/>
                </a:endParaRPr>
              </a:p>
            </p:txBody>
          </p:sp>
          <p:sp>
            <p:nvSpPr>
              <p:cNvPr id="43" name="Freeform 6"/>
              <p:cNvSpPr>
                <a:spLocks/>
              </p:cNvSpPr>
              <p:nvPr/>
            </p:nvSpPr>
            <p:spPr bwMode="auto">
              <a:xfrm>
                <a:off x="1774"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sp>
            <p:nvSpPr>
              <p:cNvPr id="44" name="Oval 7"/>
              <p:cNvSpPr>
                <a:spLocks noChangeArrowheads="1"/>
              </p:cNvSpPr>
              <p:nvPr/>
            </p:nvSpPr>
            <p:spPr bwMode="auto">
              <a:xfrm>
                <a:off x="612" y="2016"/>
                <a:ext cx="1046" cy="433"/>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5" name="Oval 8"/>
              <p:cNvSpPr>
                <a:spLocks noChangeArrowheads="1"/>
              </p:cNvSpPr>
              <p:nvPr/>
            </p:nvSpPr>
            <p:spPr bwMode="auto">
              <a:xfrm>
                <a:off x="621" y="1253"/>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6" name="Oval 9"/>
              <p:cNvSpPr>
                <a:spLocks noChangeArrowheads="1"/>
              </p:cNvSpPr>
              <p:nvPr/>
            </p:nvSpPr>
            <p:spPr bwMode="auto">
              <a:xfrm>
                <a:off x="821" y="1378"/>
                <a:ext cx="169" cy="170"/>
              </a:xfrm>
              <a:prstGeom prst="ellipse">
                <a:avLst/>
              </a:prstGeom>
              <a:gradFill rotWithShape="1">
                <a:gsLst>
                  <a:gs pos="0">
                    <a:schemeClr val="bg1">
                      <a:alpha val="50000"/>
                    </a:schemeClr>
                  </a:gs>
                  <a:gs pos="100000">
                    <a:schemeClr val="bg1">
                      <a:gamma/>
                      <a:shade val="46275"/>
                      <a:invGamma/>
                      <a:alpha val="0"/>
                    </a:schemeClr>
                  </a:gs>
                </a:gsLst>
                <a:path path="shape">
                  <a:fillToRect l="50000" t="50000" r="50000" b="50000"/>
                </a:path>
              </a:gradFill>
              <a:ln w="9525">
                <a:noFill/>
                <a:round/>
                <a:headEnd/>
                <a:tailEnd/>
              </a:ln>
              <a:effectLst/>
            </p:spPr>
            <p:txBody>
              <a:bodyPr wrap="none" anchor="ctr"/>
              <a:lstStyle/>
              <a:p>
                <a:pPr>
                  <a:defRPr/>
                </a:pPr>
                <a:endParaRPr lang="zh-CN" altLang="en-US">
                  <a:ea typeface="微软雅黑" pitchFamily="34" charset="-122"/>
                </a:endParaRPr>
              </a:p>
            </p:txBody>
          </p:sp>
          <p:sp>
            <p:nvSpPr>
              <p:cNvPr id="47" name="Freeform 10"/>
              <p:cNvSpPr>
                <a:spLocks/>
              </p:cNvSpPr>
              <p:nvPr/>
            </p:nvSpPr>
            <p:spPr bwMode="auto">
              <a:xfrm>
                <a:off x="690"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sp>
            <p:nvSpPr>
              <p:cNvPr id="48" name="Oval 11"/>
              <p:cNvSpPr>
                <a:spLocks noChangeArrowheads="1"/>
              </p:cNvSpPr>
              <p:nvPr/>
            </p:nvSpPr>
            <p:spPr bwMode="auto">
              <a:xfrm>
                <a:off x="2769" y="2016"/>
                <a:ext cx="1046" cy="433"/>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9" name="Oval 12"/>
              <p:cNvSpPr>
                <a:spLocks noChangeArrowheads="1"/>
              </p:cNvSpPr>
              <p:nvPr/>
            </p:nvSpPr>
            <p:spPr bwMode="auto">
              <a:xfrm>
                <a:off x="2778" y="1253"/>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sp>
            <p:nvSpPr>
              <p:cNvPr id="50" name="Oval 13"/>
              <p:cNvSpPr>
                <a:spLocks noChangeArrowheads="1"/>
              </p:cNvSpPr>
              <p:nvPr/>
            </p:nvSpPr>
            <p:spPr bwMode="auto">
              <a:xfrm>
                <a:off x="2978" y="1378"/>
                <a:ext cx="169" cy="170"/>
              </a:xfrm>
              <a:prstGeom prst="ellipse">
                <a:avLst/>
              </a:prstGeom>
              <a:gradFill rotWithShape="1">
                <a:gsLst>
                  <a:gs pos="0">
                    <a:schemeClr val="bg1">
                      <a:alpha val="50000"/>
                    </a:schemeClr>
                  </a:gs>
                  <a:gs pos="100000">
                    <a:schemeClr val="bg1">
                      <a:gamma/>
                      <a:shade val="46275"/>
                      <a:invGamma/>
                      <a:alpha val="0"/>
                    </a:schemeClr>
                  </a:gs>
                </a:gsLst>
                <a:path path="shape">
                  <a:fillToRect l="50000" t="50000" r="50000" b="50000"/>
                </a:path>
              </a:gradFill>
              <a:ln w="9525" algn="ctr">
                <a:noFill/>
                <a:round/>
                <a:headEnd/>
                <a:tailEnd/>
              </a:ln>
              <a:effectLst/>
            </p:spPr>
            <p:txBody>
              <a:bodyPr wrap="none" anchor="ctr"/>
              <a:lstStyle/>
              <a:p>
                <a:pPr>
                  <a:defRPr/>
                </a:pPr>
                <a:endParaRPr lang="zh-CN" altLang="en-US">
                  <a:ea typeface="微软雅黑" pitchFamily="34" charset="-122"/>
                </a:endParaRPr>
              </a:p>
            </p:txBody>
          </p:sp>
          <p:sp>
            <p:nvSpPr>
              <p:cNvPr id="51" name="Freeform 14"/>
              <p:cNvSpPr>
                <a:spLocks/>
              </p:cNvSpPr>
              <p:nvPr/>
            </p:nvSpPr>
            <p:spPr bwMode="auto">
              <a:xfrm>
                <a:off x="2847"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grpSp>
        <p:grpSp>
          <p:nvGrpSpPr>
            <p:cNvPr id="16" name="Group 15"/>
            <p:cNvGrpSpPr>
              <a:grpSpLocks/>
            </p:cNvGrpSpPr>
            <p:nvPr/>
          </p:nvGrpSpPr>
          <p:grpSpPr bwMode="auto">
            <a:xfrm>
              <a:off x="5169" y="2141"/>
              <a:ext cx="1275" cy="1095"/>
              <a:chOff x="2449" y="2701"/>
              <a:chExt cx="1212" cy="1387"/>
            </a:xfrm>
          </p:grpSpPr>
          <p:sp>
            <p:nvSpPr>
              <p:cNvPr id="35" name="Oval 16"/>
              <p:cNvSpPr>
                <a:spLocks noChangeArrowheads="1"/>
              </p:cNvSpPr>
              <p:nvPr/>
            </p:nvSpPr>
            <p:spPr bwMode="auto">
              <a:xfrm>
                <a:off x="2449" y="3586"/>
                <a:ext cx="1212" cy="502"/>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36" name="Group 17"/>
              <p:cNvGrpSpPr>
                <a:grpSpLocks/>
              </p:cNvGrpSpPr>
              <p:nvPr/>
            </p:nvGrpSpPr>
            <p:grpSpPr bwMode="auto">
              <a:xfrm>
                <a:off x="2459" y="2701"/>
                <a:ext cx="1170" cy="1166"/>
                <a:chOff x="549" y="2205"/>
                <a:chExt cx="1406" cy="1402"/>
              </a:xfrm>
            </p:grpSpPr>
            <p:sp>
              <p:nvSpPr>
                <p:cNvPr id="38" name="Oval 18"/>
                <p:cNvSpPr>
                  <a:spLocks noChangeArrowheads="1"/>
                </p:cNvSpPr>
                <p:nvPr/>
              </p:nvSpPr>
              <p:spPr bwMode="auto">
                <a:xfrm>
                  <a:off x="548" y="2205"/>
                  <a:ext cx="1405" cy="1403"/>
                </a:xfrm>
                <a:prstGeom prst="ellipse">
                  <a:avLst/>
                </a:prstGeom>
                <a:gradFill rotWithShape="1">
                  <a:gsLst>
                    <a:gs pos="0">
                      <a:schemeClr val="bg2">
                        <a:gamma/>
                        <a:tint val="39216"/>
                        <a:invGamma/>
                      </a:schemeClr>
                    </a:gs>
                    <a:gs pos="100000">
                      <a:schemeClr val="bg2"/>
                    </a:gs>
                  </a:gsLst>
                  <a:lin ang="5400000" scaled="1"/>
                </a:gradFill>
                <a:ln w="9525" algn="ctr">
                  <a:noFill/>
                  <a:round/>
                  <a:headEnd/>
                  <a:tailEnd/>
                </a:ln>
                <a:effectLst/>
              </p:spPr>
              <p:txBody>
                <a:bodyPr wrap="none" anchor="ctr"/>
                <a:lstStyle/>
                <a:p>
                  <a:pPr>
                    <a:defRPr/>
                  </a:pPr>
                  <a:endParaRPr lang="zh-CN" altLang="en-US">
                    <a:ea typeface="微软雅黑" pitchFamily="34" charset="-122"/>
                  </a:endParaRPr>
                </a:p>
              </p:txBody>
            </p:sp>
            <p:sp>
              <p:nvSpPr>
                <p:cNvPr id="39" name="Oval 19"/>
                <p:cNvSpPr>
                  <a:spLocks noChangeArrowheads="1"/>
                </p:cNvSpPr>
                <p:nvPr/>
              </p:nvSpPr>
              <p:spPr bwMode="auto">
                <a:xfrm>
                  <a:off x="827" y="2381"/>
                  <a:ext cx="236" cy="23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sp>
            <p:nvSpPr>
              <p:cNvPr id="37" name="Freeform 20"/>
              <p:cNvSpPr>
                <a:spLocks/>
              </p:cNvSpPr>
              <p:nvPr/>
            </p:nvSpPr>
            <p:spPr bwMode="auto">
              <a:xfrm>
                <a:off x="2539" y="2721"/>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grpSp>
        <p:grpSp>
          <p:nvGrpSpPr>
            <p:cNvPr id="17" name="Group 21"/>
            <p:cNvGrpSpPr>
              <a:grpSpLocks/>
            </p:cNvGrpSpPr>
            <p:nvPr/>
          </p:nvGrpSpPr>
          <p:grpSpPr bwMode="auto">
            <a:xfrm>
              <a:off x="3855" y="2141"/>
              <a:ext cx="1276" cy="1095"/>
              <a:chOff x="2449" y="2701"/>
              <a:chExt cx="1212" cy="1387"/>
            </a:xfrm>
          </p:grpSpPr>
          <p:sp>
            <p:nvSpPr>
              <p:cNvPr id="30" name="Oval 22"/>
              <p:cNvSpPr>
                <a:spLocks noChangeArrowheads="1"/>
              </p:cNvSpPr>
              <p:nvPr/>
            </p:nvSpPr>
            <p:spPr bwMode="auto">
              <a:xfrm>
                <a:off x="2449" y="3586"/>
                <a:ext cx="1212" cy="502"/>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31" name="Group 23"/>
              <p:cNvGrpSpPr>
                <a:grpSpLocks/>
              </p:cNvGrpSpPr>
              <p:nvPr/>
            </p:nvGrpSpPr>
            <p:grpSpPr bwMode="auto">
              <a:xfrm>
                <a:off x="2459" y="2701"/>
                <a:ext cx="1170" cy="1166"/>
                <a:chOff x="549" y="2205"/>
                <a:chExt cx="1406" cy="1402"/>
              </a:xfrm>
            </p:grpSpPr>
            <p:sp>
              <p:nvSpPr>
                <p:cNvPr id="33" name="Oval 24"/>
                <p:cNvSpPr>
                  <a:spLocks noChangeArrowheads="1"/>
                </p:cNvSpPr>
                <p:nvPr/>
              </p:nvSpPr>
              <p:spPr bwMode="auto">
                <a:xfrm>
                  <a:off x="548" y="2205"/>
                  <a:ext cx="1405" cy="1403"/>
                </a:xfrm>
                <a:prstGeom prst="ellipse">
                  <a:avLst/>
                </a:prstGeom>
                <a:gradFill rotWithShape="1">
                  <a:gsLst>
                    <a:gs pos="0">
                      <a:schemeClr val="bg2">
                        <a:gamma/>
                        <a:tint val="39216"/>
                        <a:invGamma/>
                      </a:schemeClr>
                    </a:gs>
                    <a:gs pos="100000">
                      <a:schemeClr val="bg2"/>
                    </a:gs>
                  </a:gsLst>
                  <a:lin ang="5400000" scaled="1"/>
                </a:gradFill>
                <a:ln w="9525" algn="ctr">
                  <a:noFill/>
                  <a:round/>
                  <a:headEnd/>
                  <a:tailEnd/>
                </a:ln>
                <a:effectLst/>
              </p:spPr>
              <p:txBody>
                <a:bodyPr wrap="none" anchor="ctr"/>
                <a:lstStyle/>
                <a:p>
                  <a:pPr>
                    <a:defRPr/>
                  </a:pPr>
                  <a:endParaRPr lang="zh-CN" altLang="en-US">
                    <a:ea typeface="微软雅黑" pitchFamily="34" charset="-122"/>
                  </a:endParaRPr>
                </a:p>
              </p:txBody>
            </p:sp>
            <p:sp>
              <p:nvSpPr>
                <p:cNvPr id="34" name="Oval 25"/>
                <p:cNvSpPr>
                  <a:spLocks noChangeArrowheads="1"/>
                </p:cNvSpPr>
                <p:nvPr/>
              </p:nvSpPr>
              <p:spPr bwMode="auto">
                <a:xfrm>
                  <a:off x="827" y="2381"/>
                  <a:ext cx="236" cy="23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sp>
            <p:nvSpPr>
              <p:cNvPr id="32" name="Freeform 26"/>
              <p:cNvSpPr>
                <a:spLocks/>
              </p:cNvSpPr>
              <p:nvPr/>
            </p:nvSpPr>
            <p:spPr bwMode="auto">
              <a:xfrm>
                <a:off x="2539" y="2721"/>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grpSp>
        <p:sp>
          <p:nvSpPr>
            <p:cNvPr id="18" name="Oval 27"/>
            <p:cNvSpPr>
              <a:spLocks noChangeArrowheads="1"/>
            </p:cNvSpPr>
            <p:nvPr/>
          </p:nvSpPr>
          <p:spPr bwMode="auto">
            <a:xfrm>
              <a:off x="4356" y="3367"/>
              <a:ext cx="1556" cy="483"/>
            </a:xfrm>
            <a:prstGeom prst="ellipse">
              <a:avLst/>
            </a:prstGeom>
            <a:gradFill rotWithShape="1">
              <a:gsLst>
                <a:gs pos="0">
                  <a:schemeClr val="tx1">
                    <a:alpha val="50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19" name="Group 28"/>
            <p:cNvGrpSpPr>
              <a:grpSpLocks/>
            </p:cNvGrpSpPr>
            <p:nvPr/>
          </p:nvGrpSpPr>
          <p:grpSpPr bwMode="auto">
            <a:xfrm>
              <a:off x="4369" y="2515"/>
              <a:ext cx="1502" cy="1122"/>
              <a:chOff x="3275" y="2470"/>
              <a:chExt cx="1192" cy="1187"/>
            </a:xfrm>
          </p:grpSpPr>
          <p:grpSp>
            <p:nvGrpSpPr>
              <p:cNvPr id="25" name="Group 29"/>
              <p:cNvGrpSpPr>
                <a:grpSpLocks/>
              </p:cNvGrpSpPr>
              <p:nvPr/>
            </p:nvGrpSpPr>
            <p:grpSpPr bwMode="auto">
              <a:xfrm>
                <a:off x="3275" y="2470"/>
                <a:ext cx="1192" cy="1187"/>
                <a:chOff x="549" y="2205"/>
                <a:chExt cx="1406" cy="1402"/>
              </a:xfrm>
            </p:grpSpPr>
            <p:sp>
              <p:nvSpPr>
                <p:cNvPr id="28" name="Oval 30"/>
                <p:cNvSpPr>
                  <a:spLocks noChangeArrowheads="1"/>
                </p:cNvSpPr>
                <p:nvPr/>
              </p:nvSpPr>
              <p:spPr bwMode="auto">
                <a:xfrm>
                  <a:off x="549" y="2205"/>
                  <a:ext cx="1406" cy="1402"/>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sp>
              <p:nvSpPr>
                <p:cNvPr id="29" name="Oval 31"/>
                <p:cNvSpPr>
                  <a:spLocks noChangeArrowheads="1"/>
                </p:cNvSpPr>
                <p:nvPr/>
              </p:nvSpPr>
              <p:spPr bwMode="auto">
                <a:xfrm>
                  <a:off x="827" y="2381"/>
                  <a:ext cx="236" cy="23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sp>
            <p:nvSpPr>
              <p:cNvPr id="26" name="Text Box 32"/>
              <p:cNvSpPr txBox="1">
                <a:spLocks noChangeArrowheads="1"/>
              </p:cNvSpPr>
              <p:nvPr/>
            </p:nvSpPr>
            <p:spPr bwMode="auto">
              <a:xfrm>
                <a:off x="3552" y="2840"/>
                <a:ext cx="633" cy="4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kumimoji="1" lang="zh-CN" altLang="en-US" sz="1600" b="1">
                    <a:solidFill>
                      <a:srgbClr val="F8F8F8"/>
                    </a:solidFill>
                    <a:ea typeface="微软雅黑" pitchFamily="34" charset="-122"/>
                  </a:rPr>
                  <a:t>单击此处</a:t>
                </a:r>
              </a:p>
              <a:p>
                <a:pPr algn="ctr"/>
                <a:r>
                  <a:rPr kumimoji="1" lang="zh-CN" altLang="en-US" sz="1600" b="1">
                    <a:solidFill>
                      <a:srgbClr val="F8F8F8"/>
                    </a:solidFill>
                    <a:ea typeface="微软雅黑" pitchFamily="34" charset="-122"/>
                  </a:rPr>
                  <a:t>添加文字</a:t>
                </a:r>
                <a:endParaRPr kumimoji="1" lang="en-US" altLang="ko-KR" sz="1600" b="1">
                  <a:solidFill>
                    <a:srgbClr val="F8F8F8"/>
                  </a:solidFill>
                  <a:ea typeface="微软雅黑" pitchFamily="34" charset="-122"/>
                </a:endParaRPr>
              </a:p>
            </p:txBody>
          </p:sp>
          <p:sp>
            <p:nvSpPr>
              <p:cNvPr id="27" name="Freeform 33"/>
              <p:cNvSpPr>
                <a:spLocks/>
              </p:cNvSpPr>
              <p:nvPr/>
            </p:nvSpPr>
            <p:spPr bwMode="auto">
              <a:xfrm>
                <a:off x="3357" y="249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27 w 4756"/>
                  <a:gd name="T19" fmla="*/ 152 h 1576"/>
                  <a:gd name="T20" fmla="*/ 147 w 4756"/>
                  <a:gd name="T21" fmla="*/ 135 h 1576"/>
                  <a:gd name="T22" fmla="*/ 168 w 4756"/>
                  <a:gd name="T23" fmla="*/ 118 h 1576"/>
                  <a:gd name="T24" fmla="*/ 189 w 4756"/>
                  <a:gd name="T25" fmla="*/ 102 h 1576"/>
                  <a:gd name="T26" fmla="*/ 211 w 4756"/>
                  <a:gd name="T27" fmla="*/ 87 h 1576"/>
                  <a:gd name="T28" fmla="*/ 234 w 4756"/>
                  <a:gd name="T29" fmla="*/ 73 h 1576"/>
                  <a:gd name="T30" fmla="*/ 257 w 4756"/>
                  <a:gd name="T31" fmla="*/ 60 h 1576"/>
                  <a:gd name="T32" fmla="*/ 281 w 4756"/>
                  <a:gd name="T33" fmla="*/ 49 h 1576"/>
                  <a:gd name="T34" fmla="*/ 294 w 4756"/>
                  <a:gd name="T35" fmla="*/ 43 h 1576"/>
                  <a:gd name="T36" fmla="*/ 319 w 4756"/>
                  <a:gd name="T37" fmla="*/ 33 h 1576"/>
                  <a:gd name="T38" fmla="*/ 344 w 4756"/>
                  <a:gd name="T39" fmla="*/ 25 h 1576"/>
                  <a:gd name="T40" fmla="*/ 370 w 4756"/>
                  <a:gd name="T41" fmla="*/ 17 h 1576"/>
                  <a:gd name="T42" fmla="*/ 397 w 4756"/>
                  <a:gd name="T43" fmla="*/ 11 h 1576"/>
                  <a:gd name="T44" fmla="*/ 424 w 4756"/>
                  <a:gd name="T45" fmla="*/ 6 h 1576"/>
                  <a:gd name="T46" fmla="*/ 452 w 4756"/>
                  <a:gd name="T47" fmla="*/ 3 h 1576"/>
                  <a:gd name="T48" fmla="*/ 480 w 4756"/>
                  <a:gd name="T49" fmla="*/ 0 h 1576"/>
                  <a:gd name="T50" fmla="*/ 508 w 4756"/>
                  <a:gd name="T51" fmla="*/ 0 h 1576"/>
                  <a:gd name="T52" fmla="*/ 523 w 4756"/>
                  <a:gd name="T53" fmla="*/ 0 h 1576"/>
                  <a:gd name="T54" fmla="*/ 551 w 4756"/>
                  <a:gd name="T55" fmla="*/ 2 h 1576"/>
                  <a:gd name="T56" fmla="*/ 579 w 4756"/>
                  <a:gd name="T57" fmla="*/ 4 h 1576"/>
                  <a:gd name="T58" fmla="*/ 606 w 4756"/>
                  <a:gd name="T59" fmla="*/ 9 h 1576"/>
                  <a:gd name="T60" fmla="*/ 633 w 4756"/>
                  <a:gd name="T61" fmla="*/ 14 h 1576"/>
                  <a:gd name="T62" fmla="*/ 659 w 4756"/>
                  <a:gd name="T63" fmla="*/ 21 h 1576"/>
                  <a:gd name="T64" fmla="*/ 686 w 4756"/>
                  <a:gd name="T65" fmla="*/ 29 h 1576"/>
                  <a:gd name="T66" fmla="*/ 711 w 4756"/>
                  <a:gd name="T67" fmla="*/ 38 h 1576"/>
                  <a:gd name="T68" fmla="*/ 723 w 4756"/>
                  <a:gd name="T69" fmla="*/ 43 h 1576"/>
                  <a:gd name="T70" fmla="*/ 748 w 4756"/>
                  <a:gd name="T71" fmla="*/ 54 h 1576"/>
                  <a:gd name="T72" fmla="*/ 772 w 4756"/>
                  <a:gd name="T73" fmla="*/ 67 h 1576"/>
                  <a:gd name="T74" fmla="*/ 795 w 4756"/>
                  <a:gd name="T75" fmla="*/ 80 h 1576"/>
                  <a:gd name="T76" fmla="*/ 817 w 4756"/>
                  <a:gd name="T77" fmla="*/ 94 h 1576"/>
                  <a:gd name="T78" fmla="*/ 839 w 4756"/>
                  <a:gd name="T79" fmla="*/ 109 h 1576"/>
                  <a:gd name="T80" fmla="*/ 860 w 4756"/>
                  <a:gd name="T81" fmla="*/ 126 h 1576"/>
                  <a:gd name="T82" fmla="*/ 880 w 4756"/>
                  <a:gd name="T83" fmla="*/ 143 h 1576"/>
                  <a:gd name="T84" fmla="*/ 899 w 4756"/>
                  <a:gd name="T85" fmla="*/ 162 h 1576"/>
                  <a:gd name="T86" fmla="*/ 908 w 4756"/>
                  <a:gd name="T87" fmla="*/ 171 h 1576"/>
                  <a:gd name="T88" fmla="*/ 926 w 4756"/>
                  <a:gd name="T89" fmla="*/ 191 h 1576"/>
                  <a:gd name="T90" fmla="*/ 943 w 4756"/>
                  <a:gd name="T91" fmla="*/ 211 h 1576"/>
                  <a:gd name="T92" fmla="*/ 959 w 4756"/>
                  <a:gd name="T93" fmla="*/ 232 h 1576"/>
                  <a:gd name="T94" fmla="*/ 973 w 4756"/>
                  <a:gd name="T95" fmla="*/ 254 h 1576"/>
                  <a:gd name="T96" fmla="*/ 987 w 4756"/>
                  <a:gd name="T97" fmla="*/ 277 h 1576"/>
                  <a:gd name="T98" fmla="*/ 1000 w 4756"/>
                  <a:gd name="T99" fmla="*/ 301 h 1576"/>
                  <a:gd name="T100" fmla="*/ 1012 w 4756"/>
                  <a:gd name="T101" fmla="*/ 325 h 1576"/>
                  <a:gd name="T102" fmla="*/ 0 w 4756"/>
                  <a:gd name="T103" fmla="*/ 33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grpSp>
        <p:sp>
          <p:nvSpPr>
            <p:cNvPr id="20" name="Text Box 34"/>
            <p:cNvSpPr txBox="1">
              <a:spLocks noChangeArrowheads="1"/>
            </p:cNvSpPr>
            <p:nvPr/>
          </p:nvSpPr>
          <p:spPr bwMode="auto">
            <a:xfrm>
              <a:off x="3955" y="2344"/>
              <a:ext cx="1030"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kumimoji="1" lang="zh-CN" altLang="en-US" sz="1000" b="1">
                  <a:solidFill>
                    <a:srgbClr val="000000"/>
                  </a:solidFill>
                  <a:ea typeface="微软雅黑" pitchFamily="34" charset="-122"/>
                </a:rPr>
                <a:t>单击添加文字</a:t>
              </a:r>
              <a:endParaRPr kumimoji="1" lang="en-US" altLang="ko-KR" sz="1000" b="1">
                <a:solidFill>
                  <a:srgbClr val="000000"/>
                </a:solidFill>
                <a:ea typeface="微软雅黑" pitchFamily="34" charset="-122"/>
              </a:endParaRPr>
            </a:p>
          </p:txBody>
        </p:sp>
        <p:sp>
          <p:nvSpPr>
            <p:cNvPr id="21" name="Text Box 35"/>
            <p:cNvSpPr txBox="1">
              <a:spLocks noChangeArrowheads="1"/>
            </p:cNvSpPr>
            <p:nvPr/>
          </p:nvSpPr>
          <p:spPr bwMode="auto">
            <a:xfrm>
              <a:off x="5212" y="2344"/>
              <a:ext cx="1144"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latinLnBrk="1"/>
              <a:r>
                <a:rPr kumimoji="1" lang="zh-CN" altLang="en-US" sz="1000" b="1">
                  <a:solidFill>
                    <a:srgbClr val="000000"/>
                  </a:solidFill>
                  <a:ea typeface="微软雅黑" pitchFamily="34" charset="-122"/>
                </a:rPr>
                <a:t>单击添加文字</a:t>
              </a:r>
              <a:endParaRPr kumimoji="1" lang="en-US" altLang="ko-KR" sz="1000" b="1">
                <a:solidFill>
                  <a:srgbClr val="000000"/>
                </a:solidFill>
                <a:ea typeface="微软雅黑" pitchFamily="34" charset="-122"/>
              </a:endParaRPr>
            </a:p>
          </p:txBody>
        </p:sp>
        <p:sp>
          <p:nvSpPr>
            <p:cNvPr id="22" name="Text Box 36"/>
            <p:cNvSpPr txBox="1">
              <a:spLocks noChangeArrowheads="1"/>
            </p:cNvSpPr>
            <p:nvPr/>
          </p:nvSpPr>
          <p:spPr bwMode="auto">
            <a:xfrm>
              <a:off x="3527" y="1963"/>
              <a:ext cx="971"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kumimoji="1" lang="zh-CN" altLang="en-US" sz="1000" b="1">
                  <a:solidFill>
                    <a:srgbClr val="FFFFFF"/>
                  </a:solidFill>
                  <a:ea typeface="微软雅黑" pitchFamily="34" charset="-122"/>
                </a:rPr>
                <a:t>单击添加文字</a:t>
              </a:r>
              <a:endParaRPr kumimoji="1" lang="en-US" altLang="ko-KR" sz="800">
                <a:solidFill>
                  <a:srgbClr val="FFFFFF"/>
                </a:solidFill>
                <a:ea typeface="微软雅黑" pitchFamily="34" charset="-122"/>
              </a:endParaRPr>
            </a:p>
          </p:txBody>
        </p:sp>
        <p:sp>
          <p:nvSpPr>
            <p:cNvPr id="23" name="Text Box 37"/>
            <p:cNvSpPr txBox="1">
              <a:spLocks noChangeArrowheads="1"/>
            </p:cNvSpPr>
            <p:nvPr/>
          </p:nvSpPr>
          <p:spPr bwMode="auto">
            <a:xfrm>
              <a:off x="4670" y="1963"/>
              <a:ext cx="971"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kumimoji="1" lang="zh-CN" altLang="en-US" sz="1000" b="1">
                  <a:solidFill>
                    <a:srgbClr val="FFFFFF"/>
                  </a:solidFill>
                  <a:ea typeface="微软雅黑" pitchFamily="34" charset="-122"/>
                </a:rPr>
                <a:t>单击添加文字</a:t>
              </a:r>
              <a:endParaRPr kumimoji="1" lang="en-US" altLang="ko-KR" sz="1000" b="1">
                <a:solidFill>
                  <a:srgbClr val="FFFFFF"/>
                </a:solidFill>
                <a:ea typeface="微软雅黑" pitchFamily="34" charset="-122"/>
              </a:endParaRPr>
            </a:p>
          </p:txBody>
        </p:sp>
        <p:sp>
          <p:nvSpPr>
            <p:cNvPr id="24" name="Text Box 38"/>
            <p:cNvSpPr txBox="1">
              <a:spLocks noChangeArrowheads="1"/>
            </p:cNvSpPr>
            <p:nvPr/>
          </p:nvSpPr>
          <p:spPr bwMode="auto">
            <a:xfrm>
              <a:off x="5785" y="1963"/>
              <a:ext cx="971"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kumimoji="1" lang="zh-CN" altLang="en-US" sz="1000" b="1">
                  <a:solidFill>
                    <a:srgbClr val="FFFFFF"/>
                  </a:solidFill>
                  <a:ea typeface="微软雅黑" pitchFamily="34" charset="-122"/>
                </a:rPr>
                <a:t>单击添加文字</a:t>
              </a:r>
              <a:endParaRPr kumimoji="1" lang="en-US" altLang="ko-KR" sz="800">
                <a:solidFill>
                  <a:srgbClr val="FFFFFF"/>
                </a:solidFill>
                <a:ea typeface="微软雅黑" pitchFamily="34" charset="-122"/>
              </a:endParaRPr>
            </a:p>
          </p:txBody>
        </p:sp>
      </p:grpSp>
      <p:sp>
        <p:nvSpPr>
          <p:cNvPr id="52" name="Rectangle 39"/>
          <p:cNvSpPr>
            <a:spLocks noChangeArrowheads="1"/>
          </p:cNvSpPr>
          <p:nvPr/>
        </p:nvSpPr>
        <p:spPr bwMode="auto">
          <a:xfrm>
            <a:off x="771163" y="2188112"/>
            <a:ext cx="3026688"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r>
              <a:rPr lang="zh-CN" altLang="en-US" sz="1300" b="1">
                <a:solidFill>
                  <a:srgbClr val="008000"/>
                </a:solidFill>
                <a:ea typeface="微软雅黑" pitchFamily="34" charset="-122"/>
              </a:rPr>
              <a:t>单击此处添加标题文字</a:t>
            </a:r>
          </a:p>
        </p:txBody>
      </p:sp>
      <p:sp>
        <p:nvSpPr>
          <p:cNvPr id="53" name="Rectangle 40"/>
          <p:cNvSpPr>
            <a:spLocks noChangeArrowheads="1"/>
          </p:cNvSpPr>
          <p:nvPr/>
        </p:nvSpPr>
        <p:spPr bwMode="auto">
          <a:xfrm>
            <a:off x="771163" y="2457845"/>
            <a:ext cx="3026688" cy="639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nSpc>
                <a:spcPct val="120000"/>
              </a:lnSpc>
              <a:spcBef>
                <a:spcPct val="50000"/>
              </a:spcBef>
            </a:pPr>
            <a:r>
              <a:rPr lang="zh-CN" altLang="en-US" sz="800" b="1">
                <a:solidFill>
                  <a:srgbClr val="000000"/>
                </a:solidFill>
                <a:ea typeface="微软雅黑" pitchFamily="34" charset="-122"/>
              </a:rPr>
              <a:t>单击此处添加文字内容   单击此处添加文字内容</a:t>
            </a:r>
          </a:p>
          <a:p>
            <a:pPr>
              <a:lnSpc>
                <a:spcPct val="120000"/>
              </a:lnSpc>
              <a:spcBef>
                <a:spcPct val="50000"/>
              </a:spcBef>
            </a:pPr>
            <a:r>
              <a:rPr lang="zh-CN" altLang="en-US" sz="800" b="1">
                <a:solidFill>
                  <a:srgbClr val="000000"/>
                </a:solidFill>
                <a:ea typeface="微软雅黑" pitchFamily="34" charset="-122"/>
              </a:rPr>
              <a:t>单击此处添加文字内容   单击此处添加文字内容</a:t>
            </a:r>
          </a:p>
          <a:p>
            <a:pPr>
              <a:lnSpc>
                <a:spcPct val="120000"/>
              </a:lnSpc>
              <a:spcBef>
                <a:spcPct val="50000"/>
              </a:spcBef>
            </a:pPr>
            <a:r>
              <a:rPr lang="zh-CN" altLang="en-US" sz="800" b="1">
                <a:solidFill>
                  <a:srgbClr val="000000"/>
                </a:solidFill>
                <a:ea typeface="微软雅黑" pitchFamily="34" charset="-122"/>
              </a:rPr>
              <a:t>单击此处添加文字内容   </a:t>
            </a:r>
          </a:p>
        </p:txBody>
      </p:sp>
      <p:sp>
        <p:nvSpPr>
          <p:cNvPr id="54" name="Rectangle 41"/>
          <p:cNvSpPr>
            <a:spLocks noChangeArrowheads="1"/>
          </p:cNvSpPr>
          <p:nvPr/>
        </p:nvSpPr>
        <p:spPr bwMode="auto">
          <a:xfrm>
            <a:off x="771163" y="3214105"/>
            <a:ext cx="3026688"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r>
              <a:rPr lang="zh-CN" altLang="en-US" sz="1300" b="1">
                <a:solidFill>
                  <a:srgbClr val="5F5F5F"/>
                </a:solidFill>
                <a:ea typeface="微软雅黑" pitchFamily="34" charset="-122"/>
              </a:rPr>
              <a:t>单击此处添加标题文字</a:t>
            </a:r>
          </a:p>
        </p:txBody>
      </p:sp>
      <p:sp>
        <p:nvSpPr>
          <p:cNvPr id="55" name="Rectangle 42"/>
          <p:cNvSpPr>
            <a:spLocks noChangeArrowheads="1"/>
          </p:cNvSpPr>
          <p:nvPr/>
        </p:nvSpPr>
        <p:spPr bwMode="auto">
          <a:xfrm>
            <a:off x="771163" y="3485098"/>
            <a:ext cx="3026688" cy="639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nSpc>
                <a:spcPct val="120000"/>
              </a:lnSpc>
              <a:spcBef>
                <a:spcPct val="50000"/>
              </a:spcBef>
            </a:pPr>
            <a:r>
              <a:rPr lang="zh-CN" altLang="en-US" sz="800" b="1">
                <a:solidFill>
                  <a:srgbClr val="000000"/>
                </a:solidFill>
                <a:ea typeface="微软雅黑" pitchFamily="34" charset="-122"/>
              </a:rPr>
              <a:t>单击此处添加文字内容   单击此处添加文字内容</a:t>
            </a:r>
          </a:p>
          <a:p>
            <a:pPr>
              <a:lnSpc>
                <a:spcPct val="120000"/>
              </a:lnSpc>
              <a:spcBef>
                <a:spcPct val="50000"/>
              </a:spcBef>
            </a:pPr>
            <a:r>
              <a:rPr lang="zh-CN" altLang="en-US" sz="800" b="1">
                <a:solidFill>
                  <a:srgbClr val="000000"/>
                </a:solidFill>
                <a:ea typeface="微软雅黑" pitchFamily="34" charset="-122"/>
              </a:rPr>
              <a:t>单击此处添加文字内容   单击此处添加文字内容</a:t>
            </a:r>
          </a:p>
          <a:p>
            <a:pPr>
              <a:lnSpc>
                <a:spcPct val="120000"/>
              </a:lnSpc>
              <a:spcBef>
                <a:spcPct val="50000"/>
              </a:spcBef>
            </a:pPr>
            <a:r>
              <a:rPr lang="zh-CN" altLang="en-US" sz="800" b="1">
                <a:solidFill>
                  <a:srgbClr val="000000"/>
                </a:solidFill>
                <a:ea typeface="微软雅黑" pitchFamily="34" charset="-122"/>
              </a:rPr>
              <a:t>单击此处添加文字内容   </a:t>
            </a:r>
          </a:p>
        </p:txBody>
      </p:sp>
      <p:sp>
        <p:nvSpPr>
          <p:cNvPr id="56" name="WordArt 38"/>
          <p:cNvSpPr>
            <a:spLocks noChangeArrowheads="1" noChangeShapeType="1" noTextEdit="1"/>
          </p:cNvSpPr>
          <p:nvPr/>
        </p:nvSpPr>
        <p:spPr bwMode="auto">
          <a:xfrm>
            <a:off x="773683" y="1279340"/>
            <a:ext cx="3686965" cy="283597"/>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fromWordArt="1">
            <a:prstTxWarp prst="textPlain">
              <a:avLst>
                <a:gd name="adj" fmla="val 50000"/>
              </a:avLst>
            </a:prstTxWarp>
          </a:bodyPr>
          <a:lstStyle/>
          <a:p>
            <a:pPr algn="ctr"/>
            <a:r>
              <a:rPr lang="zh-CN" altLang="en-US" sz="2900" b="1" kern="10">
                <a:solidFill>
                  <a:srgbClr val="008000"/>
                </a:solidFill>
                <a:latin typeface="微软雅黑"/>
                <a:ea typeface="微软雅黑"/>
              </a:rPr>
              <a:t>双击此处添加标题文字</a:t>
            </a:r>
          </a:p>
        </p:txBody>
      </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8"/>
                                        </p:tgtEl>
                                        <p:attrNameLst>
                                          <p:attrName>style.visibility</p:attrName>
                                        </p:attrNameLst>
                                      </p:cBhvr>
                                      <p:to>
                                        <p:strVal val="visible"/>
                                      </p:to>
                                    </p:set>
                                    <p:anim by="(-#ppt_w*2)" calcmode="lin" valueType="num">
                                      <p:cBhvr rctx="PPT">
                                        <p:cTn id="7" dur="250" autoRev="1" fill="hold">
                                          <p:stCondLst>
                                            <p:cond delay="0"/>
                                          </p:stCondLst>
                                        </p:cTn>
                                        <p:tgtEl>
                                          <p:spTgt spid="68"/>
                                        </p:tgtEl>
                                        <p:attrNameLst>
                                          <p:attrName>ppt_w</p:attrName>
                                        </p:attrNameLst>
                                      </p:cBhvr>
                                    </p:anim>
                                    <p:anim by="(#ppt_w*0.50)" calcmode="lin" valueType="num">
                                      <p:cBhvr>
                                        <p:cTn id="8" dur="250" decel="50000" autoRev="1" fill="hold">
                                          <p:stCondLst>
                                            <p:cond delay="0"/>
                                          </p:stCondLst>
                                        </p:cTn>
                                        <p:tgtEl>
                                          <p:spTgt spid="68"/>
                                        </p:tgtEl>
                                        <p:attrNameLst>
                                          <p:attrName>ppt_x</p:attrName>
                                        </p:attrNameLst>
                                      </p:cBhvr>
                                    </p:anim>
                                    <p:anim from="(-#ppt_h/2)" to="(#ppt_y)" calcmode="lin" valueType="num">
                                      <p:cBhvr>
                                        <p:cTn id="9" dur="500" fill="hold">
                                          <p:stCondLst>
                                            <p:cond delay="0"/>
                                          </p:stCondLst>
                                        </p:cTn>
                                        <p:tgtEl>
                                          <p:spTgt spid="68"/>
                                        </p:tgtEl>
                                        <p:attrNameLst>
                                          <p:attrName>ppt_y</p:attrName>
                                        </p:attrNameLst>
                                      </p:cBhvr>
                                    </p:anim>
                                    <p:animRot by="21600000">
                                      <p:cBhvr>
                                        <p:cTn id="10" dur="500" fill="hold">
                                          <p:stCondLst>
                                            <p:cond delay="0"/>
                                          </p:stCondLst>
                                        </p:cTn>
                                        <p:tgtEl>
                                          <p:spTgt spid="68"/>
                                        </p:tgtEl>
                                        <p:attrNameLst>
                                          <p:attrName>r</p:attrName>
                                        </p:attrNameLst>
                                      </p:cBhvr>
                                    </p:animRot>
                                  </p:childTnLst>
                                </p:cTn>
                              </p:par>
                            </p:childTnLst>
                          </p:cTn>
                        </p:par>
                        <p:par>
                          <p:cTn id="11" fill="hold">
                            <p:stCondLst>
                              <p:cond delay="900"/>
                            </p:stCondLst>
                            <p:childTnLst>
                              <p:par>
                                <p:cTn id="12" presetID="26"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80">
                                          <p:stCondLst>
                                            <p:cond delay="0"/>
                                          </p:stCondLst>
                                        </p:cTn>
                                        <p:tgtEl>
                                          <p:spTgt spid="14"/>
                                        </p:tgtEl>
                                      </p:cBhvr>
                                    </p:animEffect>
                                    <p:anim calcmode="lin" valueType="num">
                                      <p:cBhvr>
                                        <p:cTn id="1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0" dur="26">
                                          <p:stCondLst>
                                            <p:cond delay="650"/>
                                          </p:stCondLst>
                                        </p:cTn>
                                        <p:tgtEl>
                                          <p:spTgt spid="14"/>
                                        </p:tgtEl>
                                      </p:cBhvr>
                                      <p:to x="100000" y="60000"/>
                                    </p:animScale>
                                    <p:animScale>
                                      <p:cBhvr>
                                        <p:cTn id="21" dur="166" decel="50000">
                                          <p:stCondLst>
                                            <p:cond delay="676"/>
                                          </p:stCondLst>
                                        </p:cTn>
                                        <p:tgtEl>
                                          <p:spTgt spid="14"/>
                                        </p:tgtEl>
                                      </p:cBhvr>
                                      <p:to x="100000" y="100000"/>
                                    </p:animScale>
                                    <p:animScale>
                                      <p:cBhvr>
                                        <p:cTn id="22" dur="26">
                                          <p:stCondLst>
                                            <p:cond delay="1312"/>
                                          </p:stCondLst>
                                        </p:cTn>
                                        <p:tgtEl>
                                          <p:spTgt spid="14"/>
                                        </p:tgtEl>
                                      </p:cBhvr>
                                      <p:to x="100000" y="80000"/>
                                    </p:animScale>
                                    <p:animScale>
                                      <p:cBhvr>
                                        <p:cTn id="23" dur="166" decel="50000">
                                          <p:stCondLst>
                                            <p:cond delay="1338"/>
                                          </p:stCondLst>
                                        </p:cTn>
                                        <p:tgtEl>
                                          <p:spTgt spid="14"/>
                                        </p:tgtEl>
                                      </p:cBhvr>
                                      <p:to x="100000" y="100000"/>
                                    </p:animScale>
                                    <p:animScale>
                                      <p:cBhvr>
                                        <p:cTn id="24" dur="26">
                                          <p:stCondLst>
                                            <p:cond delay="1642"/>
                                          </p:stCondLst>
                                        </p:cTn>
                                        <p:tgtEl>
                                          <p:spTgt spid="14"/>
                                        </p:tgtEl>
                                      </p:cBhvr>
                                      <p:to x="100000" y="90000"/>
                                    </p:animScale>
                                    <p:animScale>
                                      <p:cBhvr>
                                        <p:cTn id="25" dur="166" decel="50000">
                                          <p:stCondLst>
                                            <p:cond delay="1668"/>
                                          </p:stCondLst>
                                        </p:cTn>
                                        <p:tgtEl>
                                          <p:spTgt spid="14"/>
                                        </p:tgtEl>
                                      </p:cBhvr>
                                      <p:to x="100000" y="100000"/>
                                    </p:animScale>
                                    <p:animScale>
                                      <p:cBhvr>
                                        <p:cTn id="26" dur="26">
                                          <p:stCondLst>
                                            <p:cond delay="1808"/>
                                          </p:stCondLst>
                                        </p:cTn>
                                        <p:tgtEl>
                                          <p:spTgt spid="14"/>
                                        </p:tgtEl>
                                      </p:cBhvr>
                                      <p:to x="100000" y="95000"/>
                                    </p:animScale>
                                    <p:animScale>
                                      <p:cBhvr>
                                        <p:cTn id="27" dur="166" decel="50000">
                                          <p:stCondLst>
                                            <p:cond delay="1834"/>
                                          </p:stCondLst>
                                        </p:cTn>
                                        <p:tgtEl>
                                          <p:spTgt spid="14"/>
                                        </p:tgtEl>
                                      </p:cBhvr>
                                      <p:to x="100000" y="100000"/>
                                    </p:animScale>
                                  </p:childTnLst>
                                </p:cTn>
                              </p:par>
                            </p:childTnLst>
                          </p:cTn>
                        </p:par>
                        <p:par>
                          <p:cTn id="28" fill="hold">
                            <p:stCondLst>
                              <p:cond delay="2900"/>
                            </p:stCondLst>
                            <p:childTnLst>
                              <p:par>
                                <p:cTn id="29" presetID="23" presetClass="entr" presetSubtype="16"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1000" fill="hold"/>
                                        <p:tgtEl>
                                          <p:spTgt spid="56"/>
                                        </p:tgtEl>
                                        <p:attrNameLst>
                                          <p:attrName>ppt_w</p:attrName>
                                        </p:attrNameLst>
                                      </p:cBhvr>
                                      <p:tavLst>
                                        <p:tav tm="0">
                                          <p:val>
                                            <p:fltVal val="0"/>
                                          </p:val>
                                        </p:tav>
                                        <p:tav tm="100000">
                                          <p:val>
                                            <p:strVal val="#ppt_w"/>
                                          </p:val>
                                        </p:tav>
                                      </p:tavLst>
                                    </p:anim>
                                    <p:anim calcmode="lin" valueType="num">
                                      <p:cBhvr>
                                        <p:cTn id="32" dur="1000" fill="hold"/>
                                        <p:tgtEl>
                                          <p:spTgt spid="56"/>
                                        </p:tgtEl>
                                        <p:attrNameLst>
                                          <p:attrName>ppt_h</p:attrName>
                                        </p:attrNameLst>
                                      </p:cBhvr>
                                      <p:tavLst>
                                        <p:tav tm="0">
                                          <p:val>
                                            <p:fltVal val="0"/>
                                          </p:val>
                                        </p:tav>
                                        <p:tav tm="100000">
                                          <p:val>
                                            <p:strVal val="#ppt_h"/>
                                          </p:val>
                                        </p:tav>
                                      </p:tavLst>
                                    </p:anim>
                                  </p:childTnLst>
                                </p:cTn>
                              </p:par>
                            </p:childTnLst>
                          </p:cTn>
                        </p:par>
                        <p:par>
                          <p:cTn id="33" fill="hold">
                            <p:stCondLst>
                              <p:cond delay="390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52"/>
                                        </p:tgtEl>
                                        <p:attrNameLst>
                                          <p:attrName>style.visibility</p:attrName>
                                        </p:attrNameLst>
                                      </p:cBhvr>
                                      <p:to>
                                        <p:strVal val="visible"/>
                                      </p:to>
                                    </p:set>
                                    <p:anim calcmode="discrete" valueType="clr">
                                      <p:cBhvr override="childStyle">
                                        <p:cTn id="36" dur="80"/>
                                        <p:tgtEl>
                                          <p:spTgt spid="52"/>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52"/>
                                        </p:tgtEl>
                                        <p:attrNameLst>
                                          <p:attrName>fillcolor</p:attrName>
                                        </p:attrNameLst>
                                      </p:cBhvr>
                                      <p:tavLst>
                                        <p:tav tm="0">
                                          <p:val>
                                            <p:clrVal>
                                              <a:schemeClr val="accent2"/>
                                            </p:clrVal>
                                          </p:val>
                                        </p:tav>
                                        <p:tav tm="50000">
                                          <p:val>
                                            <p:clrVal>
                                              <a:schemeClr val="hlink"/>
                                            </p:clrVal>
                                          </p:val>
                                        </p:tav>
                                      </p:tavLst>
                                    </p:anim>
                                    <p:set>
                                      <p:cBhvr>
                                        <p:cTn id="38" dur="80"/>
                                        <p:tgtEl>
                                          <p:spTgt spid="52"/>
                                        </p:tgtEl>
                                        <p:attrNameLst>
                                          <p:attrName>fill.type</p:attrName>
                                        </p:attrNameLst>
                                      </p:cBhvr>
                                      <p:to>
                                        <p:strVal val="solid"/>
                                      </p:to>
                                    </p:set>
                                  </p:childTnLst>
                                </p:cTn>
                              </p:par>
                            </p:childTnLst>
                          </p:cTn>
                        </p:par>
                        <p:par>
                          <p:cTn id="39" fill="hold">
                            <p:stCondLst>
                              <p:cond delay="4340"/>
                            </p:stCondLst>
                            <p:childTnLst>
                              <p:par>
                                <p:cTn id="40" presetID="27" presetClass="entr" presetSubtype="0" fill="hold" grpId="0" nodeType="afterEffect">
                                  <p:stCondLst>
                                    <p:cond delay="0"/>
                                  </p:stCondLst>
                                  <p:iterate type="lt">
                                    <p:tmPct val="50000"/>
                                  </p:iterate>
                                  <p:childTnLst>
                                    <p:set>
                                      <p:cBhvr>
                                        <p:cTn id="41" dur="1" fill="hold">
                                          <p:stCondLst>
                                            <p:cond delay="0"/>
                                          </p:stCondLst>
                                        </p:cTn>
                                        <p:tgtEl>
                                          <p:spTgt spid="53"/>
                                        </p:tgtEl>
                                        <p:attrNameLst>
                                          <p:attrName>style.visibility</p:attrName>
                                        </p:attrNameLst>
                                      </p:cBhvr>
                                      <p:to>
                                        <p:strVal val="visible"/>
                                      </p:to>
                                    </p:set>
                                    <p:anim calcmode="discrete" valueType="clr">
                                      <p:cBhvr override="childStyle">
                                        <p:cTn id="42" dur="80"/>
                                        <p:tgtEl>
                                          <p:spTgt spid="53"/>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53"/>
                                        </p:tgtEl>
                                        <p:attrNameLst>
                                          <p:attrName>fillcolor</p:attrName>
                                        </p:attrNameLst>
                                      </p:cBhvr>
                                      <p:tavLst>
                                        <p:tav tm="0">
                                          <p:val>
                                            <p:clrVal>
                                              <a:schemeClr val="accent2"/>
                                            </p:clrVal>
                                          </p:val>
                                        </p:tav>
                                        <p:tav tm="50000">
                                          <p:val>
                                            <p:clrVal>
                                              <a:schemeClr val="hlink"/>
                                            </p:clrVal>
                                          </p:val>
                                        </p:tav>
                                      </p:tavLst>
                                    </p:anim>
                                    <p:set>
                                      <p:cBhvr>
                                        <p:cTn id="44" dur="80"/>
                                        <p:tgtEl>
                                          <p:spTgt spid="53"/>
                                        </p:tgtEl>
                                        <p:attrNameLst>
                                          <p:attrName>fill.type</p:attrName>
                                        </p:attrNameLst>
                                      </p:cBhvr>
                                      <p:to>
                                        <p:strVal val="solid"/>
                                      </p:to>
                                    </p:set>
                                  </p:childTnLst>
                                </p:cTn>
                              </p:par>
                            </p:childTnLst>
                          </p:cTn>
                        </p:par>
                        <p:par>
                          <p:cTn id="45" fill="hold">
                            <p:stCondLst>
                              <p:cond delay="638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54"/>
                                        </p:tgtEl>
                                        <p:attrNameLst>
                                          <p:attrName>style.visibility</p:attrName>
                                        </p:attrNameLst>
                                      </p:cBhvr>
                                      <p:to>
                                        <p:strVal val="visible"/>
                                      </p:to>
                                    </p:set>
                                    <p:anim calcmode="discrete" valueType="clr">
                                      <p:cBhvr override="childStyle">
                                        <p:cTn id="48" dur="80"/>
                                        <p:tgtEl>
                                          <p:spTgt spid="54"/>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54"/>
                                        </p:tgtEl>
                                        <p:attrNameLst>
                                          <p:attrName>fillcolor</p:attrName>
                                        </p:attrNameLst>
                                      </p:cBhvr>
                                      <p:tavLst>
                                        <p:tav tm="0">
                                          <p:val>
                                            <p:clrVal>
                                              <a:schemeClr val="accent2"/>
                                            </p:clrVal>
                                          </p:val>
                                        </p:tav>
                                        <p:tav tm="50000">
                                          <p:val>
                                            <p:clrVal>
                                              <a:schemeClr val="hlink"/>
                                            </p:clrVal>
                                          </p:val>
                                        </p:tav>
                                      </p:tavLst>
                                    </p:anim>
                                    <p:set>
                                      <p:cBhvr>
                                        <p:cTn id="50" dur="80"/>
                                        <p:tgtEl>
                                          <p:spTgt spid="54"/>
                                        </p:tgtEl>
                                        <p:attrNameLst>
                                          <p:attrName>fill.type</p:attrName>
                                        </p:attrNameLst>
                                      </p:cBhvr>
                                      <p:to>
                                        <p:strVal val="solid"/>
                                      </p:to>
                                    </p:set>
                                  </p:childTnLst>
                                </p:cTn>
                              </p:par>
                            </p:childTnLst>
                          </p:cTn>
                        </p:par>
                        <p:par>
                          <p:cTn id="51" fill="hold">
                            <p:stCondLst>
                              <p:cond delay="6820"/>
                            </p:stCondLst>
                            <p:childTnLst>
                              <p:par>
                                <p:cTn id="52" presetID="27" presetClass="entr" presetSubtype="0" fill="hold" grpId="0" nodeType="afterEffect">
                                  <p:stCondLst>
                                    <p:cond delay="0"/>
                                  </p:stCondLst>
                                  <p:iterate type="lt">
                                    <p:tmPct val="50000"/>
                                  </p:iterate>
                                  <p:childTnLst>
                                    <p:set>
                                      <p:cBhvr>
                                        <p:cTn id="53" dur="1" fill="hold">
                                          <p:stCondLst>
                                            <p:cond delay="0"/>
                                          </p:stCondLst>
                                        </p:cTn>
                                        <p:tgtEl>
                                          <p:spTgt spid="55"/>
                                        </p:tgtEl>
                                        <p:attrNameLst>
                                          <p:attrName>style.visibility</p:attrName>
                                        </p:attrNameLst>
                                      </p:cBhvr>
                                      <p:to>
                                        <p:strVal val="visible"/>
                                      </p:to>
                                    </p:set>
                                    <p:anim calcmode="discrete" valueType="clr">
                                      <p:cBhvr override="childStyle">
                                        <p:cTn id="54" dur="80"/>
                                        <p:tgtEl>
                                          <p:spTgt spid="55"/>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55"/>
                                        </p:tgtEl>
                                        <p:attrNameLst>
                                          <p:attrName>fillcolor</p:attrName>
                                        </p:attrNameLst>
                                      </p:cBhvr>
                                      <p:tavLst>
                                        <p:tav tm="0">
                                          <p:val>
                                            <p:clrVal>
                                              <a:schemeClr val="accent2"/>
                                            </p:clrVal>
                                          </p:val>
                                        </p:tav>
                                        <p:tav tm="50000">
                                          <p:val>
                                            <p:clrVal>
                                              <a:schemeClr val="hlink"/>
                                            </p:clrVal>
                                          </p:val>
                                        </p:tav>
                                      </p:tavLst>
                                    </p:anim>
                                    <p:set>
                                      <p:cBhvr>
                                        <p:cTn id="56" dur="80"/>
                                        <p:tgtEl>
                                          <p:spTgt spid="5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52" grpId="0"/>
      <p:bldP spid="53" grpId="0"/>
      <p:bldP spid="54" grpId="0"/>
      <p:bldP spid="55" grpId="0"/>
      <p:bldP spid="5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 name="组合 2"/>
          <p:cNvGrpSpPr>
            <a:grpSpLocks/>
          </p:cNvGrpSpPr>
          <p:nvPr/>
        </p:nvGrpSpPr>
        <p:grpSpPr bwMode="auto">
          <a:xfrm>
            <a:off x="2592389" y="1762795"/>
            <a:ext cx="2898775" cy="2897187"/>
            <a:chOff x="3868719" y="1776670"/>
            <a:chExt cx="2628619" cy="2628031"/>
          </a:xfrm>
        </p:grpSpPr>
        <p:sp>
          <p:nvSpPr>
            <p:cNvPr id="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008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20000"/>
                </a:lnSpc>
                <a:spcBef>
                  <a:spcPts val="661"/>
                </a:spcBef>
                <a:spcAft>
                  <a:spcPts val="661"/>
                </a:spcAft>
                <a:buClrTx/>
                <a:buSzTx/>
                <a:buFontTx/>
                <a:buNone/>
                <a:tabLst/>
                <a:defRPr/>
              </a:pPr>
              <a:endParaRPr kumimoji="0" lang="en-US" sz="3100" b="0" i="0" u="none" strike="noStrike" kern="0" cap="none" spc="0" normalizeH="0" baseline="0" noProof="0" dirty="0">
                <a:ln>
                  <a:noFill/>
                </a:ln>
                <a:solidFill>
                  <a:srgbClr val="006600"/>
                </a:solidFill>
                <a:effectLst/>
                <a:uLnTx/>
                <a:uFillTx/>
                <a:latin typeface="Impact" pitchFamily="34" charset="0"/>
                <a:ea typeface="微软雅黑"/>
                <a:cs typeface="+mn-cs"/>
              </a:endParaRPr>
            </a:p>
          </p:txBody>
        </p:sp>
        <p:sp>
          <p:nvSpPr>
            <p:cNvPr id="5" name="Oval 5"/>
            <p:cNvSpPr>
              <a:spLocks noChangeArrowheads="1"/>
            </p:cNvSpPr>
            <p:nvPr/>
          </p:nvSpPr>
          <p:spPr bwMode="auto">
            <a:xfrm>
              <a:off x="4274672" y="2176995"/>
              <a:ext cx="1822471" cy="182738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008035"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6600"/>
                  </a:solidFill>
                  <a:effectLst/>
                  <a:uLnTx/>
                  <a:uFillTx/>
                  <a:latin typeface="Calibri"/>
                  <a:ea typeface="微软雅黑"/>
                  <a:cs typeface="+mn-cs"/>
                </a:rPr>
                <a:t>单击此处添加文本</a:t>
              </a:r>
              <a:endParaRPr kumimoji="0" lang="en-US" sz="2000" b="0" i="0" u="none" strike="noStrike" kern="0" cap="none" spc="0" normalizeH="0" baseline="0" noProof="0" dirty="0">
                <a:ln>
                  <a:noFill/>
                </a:ln>
                <a:solidFill>
                  <a:srgbClr val="006600"/>
                </a:solidFill>
                <a:effectLst/>
                <a:uLnTx/>
                <a:uFillTx/>
                <a:latin typeface="Calibri"/>
                <a:ea typeface="微软雅黑"/>
                <a:cs typeface="+mn-cs"/>
              </a:endParaRPr>
            </a:p>
          </p:txBody>
        </p:sp>
      </p:grpSp>
      <p:grpSp>
        <p:nvGrpSpPr>
          <p:cNvPr id="6" name="组合 5"/>
          <p:cNvGrpSpPr>
            <a:grpSpLocks/>
          </p:cNvGrpSpPr>
          <p:nvPr/>
        </p:nvGrpSpPr>
        <p:grpSpPr bwMode="auto">
          <a:xfrm>
            <a:off x="5143502" y="1230982"/>
            <a:ext cx="1974850" cy="1973263"/>
            <a:chOff x="6012485" y="1170407"/>
            <a:chExt cx="1487948" cy="1487615"/>
          </a:xfrm>
        </p:grpSpPr>
        <p:sp>
          <p:nvSpPr>
            <p:cNvPr id="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FFC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20000"/>
                </a:lnSpc>
                <a:spcBef>
                  <a:spcPts val="661"/>
                </a:spcBef>
                <a:spcAft>
                  <a:spcPts val="661"/>
                </a:spcAft>
                <a:buClrTx/>
                <a:buSzTx/>
                <a:buFontTx/>
                <a:buNone/>
                <a:tabLst/>
                <a:defRPr/>
              </a:pPr>
              <a:endParaRPr kumimoji="0" lang="en-US" sz="3100" b="0" i="0" u="none" strike="noStrike" kern="0" cap="none" spc="0" normalizeH="0" baseline="0" noProof="0" dirty="0">
                <a:ln>
                  <a:noFill/>
                </a:ln>
                <a:solidFill>
                  <a:srgbClr val="006600"/>
                </a:solidFill>
                <a:effectLst/>
                <a:uLnTx/>
                <a:uFillTx/>
                <a:latin typeface="Impact" pitchFamily="34" charset="0"/>
                <a:ea typeface="微软雅黑"/>
                <a:cs typeface="+mn-cs"/>
              </a:endParaRPr>
            </a:p>
          </p:txBody>
        </p:sp>
        <p:sp>
          <p:nvSpPr>
            <p:cNvPr id="8" name="Oval 7"/>
            <p:cNvSpPr>
              <a:spLocks noChangeArrowheads="1"/>
            </p:cNvSpPr>
            <p:nvPr/>
          </p:nvSpPr>
          <p:spPr bwMode="auto">
            <a:xfrm>
              <a:off x="6307921" y="1468409"/>
              <a:ext cx="897075" cy="89161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6600"/>
                  </a:solidFill>
                  <a:effectLst/>
                  <a:uLnTx/>
                  <a:uFillTx/>
                  <a:latin typeface="Calibri"/>
                  <a:ea typeface="微软雅黑"/>
                  <a:cs typeface="+mn-cs"/>
                </a:rPr>
                <a:t>单击此处添加文本</a:t>
              </a:r>
              <a:endParaRPr kumimoji="0" lang="en-US" altLang="zh-CN" sz="1200" b="0" i="0" u="none" strike="noStrike" kern="0" cap="none" spc="0" normalizeH="0" baseline="0" noProof="0" dirty="0">
                <a:ln>
                  <a:noFill/>
                </a:ln>
                <a:solidFill>
                  <a:srgbClr val="006600"/>
                </a:solidFill>
                <a:effectLst/>
                <a:uLnTx/>
                <a:uFillTx/>
                <a:latin typeface="Calibri"/>
                <a:ea typeface="微软雅黑"/>
                <a:cs typeface="+mn-cs"/>
              </a:endParaRPr>
            </a:p>
          </p:txBody>
        </p:sp>
      </p:grpSp>
      <p:grpSp>
        <p:nvGrpSpPr>
          <p:cNvPr id="9" name="组合 8"/>
          <p:cNvGrpSpPr>
            <a:grpSpLocks/>
          </p:cNvGrpSpPr>
          <p:nvPr/>
        </p:nvGrpSpPr>
        <p:grpSpPr bwMode="auto">
          <a:xfrm>
            <a:off x="463552" y="1526257"/>
            <a:ext cx="2287587" cy="2293938"/>
            <a:chOff x="2057536" y="1194444"/>
            <a:chExt cx="2075647" cy="2080525"/>
          </a:xfrm>
        </p:grpSpPr>
        <p:sp>
          <p:nvSpPr>
            <p:cNvPr id="1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C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20000"/>
                </a:lnSpc>
                <a:spcBef>
                  <a:spcPts val="661"/>
                </a:spcBef>
                <a:spcAft>
                  <a:spcPts val="661"/>
                </a:spcAft>
                <a:buClrTx/>
                <a:buSzTx/>
                <a:buFontTx/>
                <a:buNone/>
                <a:tabLst/>
                <a:defRPr/>
              </a:pPr>
              <a:endParaRPr kumimoji="0" lang="en-US" sz="3100" b="0" i="0" u="none" strike="noStrike" kern="0" cap="none" spc="0" normalizeH="0" baseline="0" noProof="0" dirty="0">
                <a:ln>
                  <a:noFill/>
                </a:ln>
                <a:solidFill>
                  <a:srgbClr val="006600"/>
                </a:solidFill>
                <a:effectLst/>
                <a:uLnTx/>
                <a:uFillTx/>
                <a:latin typeface="Impact" pitchFamily="34" charset="0"/>
                <a:ea typeface="微软雅黑"/>
                <a:cs typeface="+mn-cs"/>
              </a:endParaRPr>
            </a:p>
          </p:txBody>
        </p:sp>
        <p:sp>
          <p:nvSpPr>
            <p:cNvPr id="11" name="Oval 9"/>
            <p:cNvSpPr>
              <a:spLocks noChangeArrowheads="1"/>
            </p:cNvSpPr>
            <p:nvPr/>
          </p:nvSpPr>
          <p:spPr bwMode="auto">
            <a:xfrm>
              <a:off x="2404677" y="1544318"/>
              <a:ext cx="1378484" cy="1377897"/>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6600"/>
                  </a:solidFill>
                  <a:effectLst/>
                  <a:uLnTx/>
                  <a:uFillTx/>
                  <a:latin typeface="Calibri"/>
                  <a:ea typeface="微软雅黑"/>
                  <a:cs typeface="+mn-cs"/>
                </a:rPr>
                <a:t>单击此处添加文本</a:t>
              </a:r>
              <a:endParaRPr kumimoji="0" lang="en-US" sz="1500" b="0" i="0" u="none" strike="noStrike" kern="0" cap="none" spc="0" normalizeH="0" baseline="0" noProof="0" dirty="0">
                <a:ln>
                  <a:noFill/>
                </a:ln>
                <a:solidFill>
                  <a:srgbClr val="006600"/>
                </a:solidFill>
                <a:effectLst/>
                <a:uLnTx/>
                <a:uFillTx/>
                <a:latin typeface="Calibri"/>
                <a:ea typeface="微软雅黑"/>
                <a:cs typeface="+mn-cs"/>
              </a:endParaRPr>
            </a:p>
          </p:txBody>
        </p:sp>
      </p:grpSp>
      <p:sp>
        <p:nvSpPr>
          <p:cNvPr id="12" name="TextBox 53"/>
          <p:cNvSpPr txBox="1">
            <a:spLocks noChangeArrowheads="1"/>
          </p:cNvSpPr>
          <p:nvPr/>
        </p:nvSpPr>
        <p:spPr bwMode="auto">
          <a:xfrm>
            <a:off x="528639" y="1118270"/>
            <a:ext cx="1905000" cy="339725"/>
          </a:xfrm>
          <a:prstGeom prst="rect">
            <a:avLst/>
          </a:prstGeom>
          <a:noFill/>
          <a:ln w="9525">
            <a:noFill/>
            <a:miter lim="800000"/>
            <a:headEnd/>
            <a:tailEnd/>
          </a:ln>
          <a:extLst/>
        </p:spPr>
        <p:txBody>
          <a:bodyPr lIns="100803" tIns="50402" rIns="100803" bIns="504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600"/>
                </a:solidFill>
                <a:effectLst/>
                <a:uLnTx/>
                <a:uFillTx/>
                <a:latin typeface="微软雅黑" pitchFamily="34" charset="-122"/>
                <a:ea typeface="微软雅黑"/>
                <a:cs typeface="宋体" pitchFamily="2" charset="-122"/>
              </a:rPr>
              <a:t>单击添加标题</a:t>
            </a:r>
            <a:endParaRPr kumimoji="0" lang="zh-CN" altLang="en-US" sz="2200" b="0" i="0" u="none" strike="noStrike" kern="0" cap="none" spc="0" normalizeH="0" baseline="0" noProof="0" dirty="0">
              <a:ln>
                <a:noFill/>
              </a:ln>
              <a:solidFill>
                <a:srgbClr val="006600"/>
              </a:solidFill>
              <a:effectLst/>
              <a:uLnTx/>
              <a:uFillTx/>
              <a:latin typeface="Arial"/>
              <a:ea typeface="宋体" pitchFamily="2" charset="-122"/>
              <a:cs typeface="宋体" pitchFamily="2" charset="-122"/>
            </a:endParaRPr>
          </a:p>
        </p:txBody>
      </p:sp>
      <p:sp>
        <p:nvSpPr>
          <p:cNvPr id="13" name="TextBox 53"/>
          <p:cNvSpPr txBox="1">
            <a:spLocks noChangeArrowheads="1"/>
          </p:cNvSpPr>
          <p:nvPr/>
        </p:nvSpPr>
        <p:spPr bwMode="auto">
          <a:xfrm>
            <a:off x="2989264" y="1378620"/>
            <a:ext cx="1906588" cy="339725"/>
          </a:xfrm>
          <a:prstGeom prst="rect">
            <a:avLst/>
          </a:prstGeom>
          <a:noFill/>
          <a:ln w="9525">
            <a:noFill/>
            <a:miter lim="800000"/>
            <a:headEnd/>
            <a:tailEnd/>
          </a:ln>
          <a:extLst/>
        </p:spPr>
        <p:txBody>
          <a:bodyPr lIns="100803" tIns="50402" rIns="100803" bIns="504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600"/>
                </a:solidFill>
                <a:effectLst/>
                <a:uLnTx/>
                <a:uFillTx/>
                <a:latin typeface="微软雅黑" pitchFamily="34" charset="-122"/>
                <a:ea typeface="微软雅黑"/>
                <a:cs typeface="宋体" pitchFamily="2" charset="-122"/>
              </a:rPr>
              <a:t>单击添加标题</a:t>
            </a:r>
            <a:endParaRPr kumimoji="0" lang="zh-CN" altLang="en-US" sz="2200" b="0" i="0" u="none" strike="noStrike" kern="0" cap="none" spc="0" normalizeH="0" baseline="0" noProof="0" dirty="0">
              <a:ln>
                <a:noFill/>
              </a:ln>
              <a:solidFill>
                <a:srgbClr val="006600"/>
              </a:solidFill>
              <a:effectLst/>
              <a:uLnTx/>
              <a:uFillTx/>
              <a:latin typeface="Arial"/>
              <a:ea typeface="宋体" pitchFamily="2" charset="-122"/>
              <a:cs typeface="宋体" pitchFamily="2" charset="-122"/>
            </a:endParaRPr>
          </a:p>
        </p:txBody>
      </p:sp>
      <p:sp>
        <p:nvSpPr>
          <p:cNvPr id="14" name="TextBox 53"/>
          <p:cNvSpPr txBox="1">
            <a:spLocks noChangeArrowheads="1"/>
          </p:cNvSpPr>
          <p:nvPr/>
        </p:nvSpPr>
        <p:spPr bwMode="auto">
          <a:xfrm>
            <a:off x="6880227" y="1753270"/>
            <a:ext cx="1666875" cy="339725"/>
          </a:xfrm>
          <a:prstGeom prst="rect">
            <a:avLst/>
          </a:prstGeom>
          <a:noFill/>
          <a:ln w="9525">
            <a:noFill/>
            <a:miter lim="800000"/>
            <a:headEnd/>
            <a:tailEnd/>
          </a:ln>
          <a:extLst/>
        </p:spPr>
        <p:txBody>
          <a:bodyPr lIns="100803" tIns="50402" rIns="100803" bIns="504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600"/>
                </a:solidFill>
                <a:effectLst/>
                <a:uLnTx/>
                <a:uFillTx/>
                <a:latin typeface="微软雅黑" pitchFamily="34" charset="-122"/>
                <a:ea typeface="微软雅黑"/>
                <a:cs typeface="宋体" pitchFamily="2" charset="-122"/>
              </a:rPr>
              <a:t>单击添加标题</a:t>
            </a:r>
            <a:endParaRPr kumimoji="0" lang="zh-CN" altLang="en-US" sz="2200" b="0" i="0" u="none" strike="noStrike" kern="0" cap="none" spc="0" normalizeH="0" baseline="0" noProof="0" dirty="0">
              <a:ln>
                <a:noFill/>
              </a:ln>
              <a:solidFill>
                <a:srgbClr val="006600"/>
              </a:solidFill>
              <a:effectLst/>
              <a:uLnTx/>
              <a:uFillTx/>
              <a:latin typeface="Arial"/>
              <a:ea typeface="宋体" pitchFamily="2" charset="-122"/>
              <a:cs typeface="宋体" pitchFamily="2" charset="-122"/>
            </a:endParaRPr>
          </a:p>
        </p:txBody>
      </p:sp>
      <p:grpSp>
        <p:nvGrpSpPr>
          <p:cNvPr id="15" name="组合 14"/>
          <p:cNvGrpSpPr>
            <a:grpSpLocks/>
          </p:cNvGrpSpPr>
          <p:nvPr/>
        </p:nvGrpSpPr>
        <p:grpSpPr bwMode="auto">
          <a:xfrm>
            <a:off x="6800852" y="2246982"/>
            <a:ext cx="1825625" cy="1830388"/>
            <a:chOff x="2057536" y="1194444"/>
            <a:chExt cx="2075647" cy="2080525"/>
          </a:xfrm>
        </p:grpSpPr>
        <p:sp>
          <p:nvSpPr>
            <p:cNvPr id="16"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8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20000"/>
                </a:lnSpc>
                <a:spcBef>
                  <a:spcPts val="661"/>
                </a:spcBef>
                <a:spcAft>
                  <a:spcPts val="661"/>
                </a:spcAft>
                <a:buClrTx/>
                <a:buSzTx/>
                <a:buFontTx/>
                <a:buNone/>
                <a:tabLst/>
                <a:defRPr/>
              </a:pPr>
              <a:endParaRPr kumimoji="0" lang="en-US" sz="3100" b="0" i="0" u="none" strike="noStrike" kern="0" cap="none" spc="0" normalizeH="0" baseline="0" noProof="0" dirty="0">
                <a:ln>
                  <a:noFill/>
                </a:ln>
                <a:solidFill>
                  <a:srgbClr val="006600"/>
                </a:solidFill>
                <a:effectLst/>
                <a:uLnTx/>
                <a:uFillTx/>
                <a:latin typeface="Impact" pitchFamily="34" charset="0"/>
                <a:ea typeface="微软雅黑"/>
                <a:cs typeface="+mn-cs"/>
              </a:endParaRPr>
            </a:p>
          </p:txBody>
        </p:sp>
        <p:sp>
          <p:nvSpPr>
            <p:cNvPr id="18" name="Oval 9"/>
            <p:cNvSpPr>
              <a:spLocks noChangeArrowheads="1"/>
            </p:cNvSpPr>
            <p:nvPr/>
          </p:nvSpPr>
          <p:spPr bwMode="auto">
            <a:xfrm>
              <a:off x="2404079" y="1544506"/>
              <a:ext cx="1378952" cy="1378596"/>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6600"/>
                  </a:solidFill>
                  <a:effectLst/>
                  <a:uLnTx/>
                  <a:uFillTx/>
                  <a:latin typeface="Calibri"/>
                  <a:ea typeface="微软雅黑"/>
                  <a:cs typeface="+mn-cs"/>
                </a:rPr>
                <a:t>单击此处添加文本</a:t>
              </a:r>
              <a:endParaRPr kumimoji="0" lang="en-US" sz="1200" b="0" i="0" u="none" strike="noStrike" kern="0" cap="none" spc="0" normalizeH="0" baseline="0" noProof="0" dirty="0">
                <a:ln>
                  <a:noFill/>
                </a:ln>
                <a:solidFill>
                  <a:srgbClr val="006600"/>
                </a:solidFill>
                <a:effectLst/>
                <a:uLnTx/>
                <a:uFillTx/>
                <a:latin typeface="Calibri"/>
                <a:ea typeface="微软雅黑"/>
                <a:cs typeface="+mn-cs"/>
              </a:endParaRPr>
            </a:p>
          </p:txBody>
        </p:sp>
      </p:grpSp>
      <p:sp>
        <p:nvSpPr>
          <p:cNvPr id="19" name="TextBox 53"/>
          <p:cNvSpPr txBox="1">
            <a:spLocks noChangeArrowheads="1"/>
          </p:cNvSpPr>
          <p:nvPr/>
        </p:nvSpPr>
        <p:spPr bwMode="auto">
          <a:xfrm>
            <a:off x="5143502" y="822995"/>
            <a:ext cx="1906587" cy="338137"/>
          </a:xfrm>
          <a:prstGeom prst="rect">
            <a:avLst/>
          </a:prstGeom>
          <a:noFill/>
          <a:ln w="9525">
            <a:noFill/>
            <a:miter lim="800000"/>
            <a:headEnd/>
            <a:tailEnd/>
          </a:ln>
          <a:extLst/>
        </p:spPr>
        <p:txBody>
          <a:bodyPr lIns="100803" tIns="50402" rIns="100803" bIns="504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008035"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600"/>
                </a:solidFill>
                <a:effectLst/>
                <a:uLnTx/>
                <a:uFillTx/>
                <a:latin typeface="微软雅黑" pitchFamily="34" charset="-122"/>
                <a:ea typeface="微软雅黑"/>
                <a:cs typeface="宋体" pitchFamily="2" charset="-122"/>
              </a:rPr>
              <a:t>单击添加标题</a:t>
            </a:r>
            <a:endParaRPr kumimoji="0" lang="zh-CN" altLang="en-US" sz="2200" b="0" i="0" u="none" strike="noStrike" kern="0" cap="none" spc="0" normalizeH="0" baseline="0" noProof="0" dirty="0">
              <a:ln>
                <a:noFill/>
              </a:ln>
              <a:solidFill>
                <a:srgbClr val="006600"/>
              </a:solidFill>
              <a:effectLst/>
              <a:uLnTx/>
              <a:uFillTx/>
              <a:latin typeface="Arial"/>
              <a:ea typeface="宋体" pitchFamily="2" charset="-122"/>
              <a:cs typeface="宋体" pitchFamily="2" charset="-122"/>
            </a:endParaRPr>
          </a:p>
        </p:txBody>
      </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nodeType="withEffect">
                                  <p:stCondLst>
                                    <p:cond delay="3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nodeType="withEffect">
                                  <p:stCondLst>
                                    <p:cond delay="6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9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300"/>
                            </p:stCondLst>
                            <p:childTnLst>
                              <p:par>
                                <p:cTn id="25" presetID="8" presetClass="emph" presetSubtype="0" fill="hold" nodeType="afterEffect">
                                  <p:stCondLst>
                                    <p:cond delay="0"/>
                                  </p:stCondLst>
                                  <p:childTnLst>
                                    <p:animRot by="21600000">
                                      <p:cBhvr>
                                        <p:cTn id="26" dur="2000" fill="hold"/>
                                        <p:tgtEl>
                                          <p:spTgt spid="3"/>
                                        </p:tgtEl>
                                        <p:attrNameLst>
                                          <p:attrName>r</p:attrName>
                                        </p:attrNameLst>
                                      </p:cBhvr>
                                    </p:animRot>
                                  </p:childTnLst>
                                </p:cTn>
                              </p:par>
                              <p:par>
                                <p:cTn id="27" presetID="8" presetClass="emph" presetSubtype="0" fill="hold" nodeType="withEffect">
                                  <p:stCondLst>
                                    <p:cond delay="0"/>
                                  </p:stCondLst>
                                  <p:childTnLst>
                                    <p:animRot by="21600000">
                                      <p:cBhvr>
                                        <p:cTn id="28" dur="1500" fill="hold"/>
                                        <p:tgtEl>
                                          <p:spTgt spid="9"/>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6"/>
                                        </p:tgtEl>
                                        <p:attrNameLst>
                                          <p:attrName>r</p:attrName>
                                        </p:attrNameLst>
                                      </p:cBhvr>
                                    </p:animRot>
                                  </p:childTnLst>
                                </p:cTn>
                              </p:par>
                              <p:par>
                                <p:cTn id="31" presetID="8" presetClass="emph" presetSubtype="0" fill="hold" nodeType="withEffect">
                                  <p:stCondLst>
                                    <p:cond delay="0"/>
                                  </p:stCondLst>
                                  <p:childTnLst>
                                    <p:animRot by="21600000">
                                      <p:cBhvr>
                                        <p:cTn id="32" dur="1500" fill="hold"/>
                                        <p:tgtEl>
                                          <p:spTgt spid="15"/>
                                        </p:tgtEl>
                                        <p:attrNameLst>
                                          <p:attrName>r</p:attrName>
                                        </p:attrNameLst>
                                      </p:cBhvr>
                                    </p:animRot>
                                  </p:childTnLst>
                                </p:cTn>
                              </p:par>
                              <p:par>
                                <p:cTn id="33" presetID="42" presetClass="entr" presetSubtype="0" fill="hold" grpId="0" nodeType="withEffect">
                                  <p:stCondLst>
                                    <p:cond delay="6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500" fill="hold"/>
                                        <p:tgtEl>
                                          <p:spTgt spid="1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1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3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160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anim calcmode="lin" valueType="num">
                                      <p:cBhvr>
                                        <p:cTn id="51" dur="500" fill="hold"/>
                                        <p:tgtEl>
                                          <p:spTgt spid="19"/>
                                        </p:tgtEl>
                                        <p:attrNameLst>
                                          <p:attrName>ppt_x</p:attrName>
                                        </p:attrNameLst>
                                      </p:cBhvr>
                                      <p:tavLst>
                                        <p:tav tm="0">
                                          <p:val>
                                            <p:strVal val="#ppt_x"/>
                                          </p:val>
                                        </p:tav>
                                        <p:tav tm="100000">
                                          <p:val>
                                            <p:strVal val="#ppt_x"/>
                                          </p:val>
                                        </p:tav>
                                      </p:tavLst>
                                    </p:anim>
                                    <p:anim calcmode="lin" valueType="num">
                                      <p:cBhvr>
                                        <p:cTn id="52"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2" grpId="0"/>
      <p:bldP spid="13" grpId="0"/>
      <p:bldP spid="14"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62" name="Group 94"/>
          <p:cNvGrpSpPr>
            <a:grpSpLocks/>
          </p:cNvGrpSpPr>
          <p:nvPr/>
        </p:nvGrpSpPr>
        <p:grpSpPr bwMode="auto">
          <a:xfrm>
            <a:off x="1644392" y="1542770"/>
            <a:ext cx="7177359" cy="3328804"/>
            <a:chOff x="1305" y="1072"/>
            <a:chExt cx="5696" cy="2641"/>
          </a:xfrm>
        </p:grpSpPr>
        <p:sp>
          <p:nvSpPr>
            <p:cNvPr id="63" name="Freeform 35"/>
            <p:cNvSpPr>
              <a:spLocks/>
            </p:cNvSpPr>
            <p:nvPr/>
          </p:nvSpPr>
          <p:spPr bwMode="auto">
            <a:xfrm>
              <a:off x="5703" y="2572"/>
              <a:ext cx="1298" cy="1141"/>
            </a:xfrm>
            <a:custGeom>
              <a:avLst/>
              <a:gdLst>
                <a:gd name="T0" fmla="*/ 1272831 w 1873"/>
                <a:gd name="T1" fmla="*/ 0 h 2171"/>
                <a:gd name="T2" fmla="*/ 0 w 1873"/>
                <a:gd name="T3" fmla="*/ 1011453 h 2171"/>
                <a:gd name="T4" fmla="*/ 96903 w 1873"/>
                <a:gd name="T5" fmla="*/ 1916113 h 2171"/>
                <a:gd name="T6" fmla="*/ 1635125 w 1873"/>
                <a:gd name="T7" fmla="*/ 592221 h 2171"/>
                <a:gd name="T8" fmla="*/ 1272831 w 1873"/>
                <a:gd name="T9" fmla="*/ 0 h 2171"/>
                <a:gd name="T10" fmla="*/ 0 60000 65536"/>
                <a:gd name="T11" fmla="*/ 0 60000 65536"/>
                <a:gd name="T12" fmla="*/ 0 60000 65536"/>
                <a:gd name="T13" fmla="*/ 0 60000 65536"/>
                <a:gd name="T14" fmla="*/ 0 60000 65536"/>
                <a:gd name="T15" fmla="*/ 0 w 1873"/>
                <a:gd name="T16" fmla="*/ 0 h 2171"/>
                <a:gd name="T17" fmla="*/ 1873 w 1873"/>
                <a:gd name="T18" fmla="*/ 2171 h 2171"/>
              </a:gdLst>
              <a:ahLst/>
              <a:cxnLst>
                <a:cxn ang="T10">
                  <a:pos x="T0" y="T1"/>
                </a:cxn>
                <a:cxn ang="T11">
                  <a:pos x="T2" y="T3"/>
                </a:cxn>
                <a:cxn ang="T12">
                  <a:pos x="T4" y="T5"/>
                </a:cxn>
                <a:cxn ang="T13">
                  <a:pos x="T6" y="T7"/>
                </a:cxn>
                <a:cxn ang="T14">
                  <a:pos x="T8" y="T9"/>
                </a:cxn>
              </a:cxnLst>
              <a:rect l="T15" t="T16" r="T17" b="T18"/>
              <a:pathLst>
                <a:path w="1873" h="2171">
                  <a:moveTo>
                    <a:pt x="1458" y="0"/>
                  </a:moveTo>
                  <a:lnTo>
                    <a:pt x="0" y="1146"/>
                  </a:lnTo>
                  <a:lnTo>
                    <a:pt x="111" y="2171"/>
                  </a:lnTo>
                  <a:lnTo>
                    <a:pt x="1873" y="671"/>
                  </a:lnTo>
                  <a:lnTo>
                    <a:pt x="1458" y="0"/>
                  </a:lnTo>
                  <a:close/>
                </a:path>
              </a:pathLst>
            </a:custGeom>
            <a:gradFill rotWithShape="1">
              <a:gsLst>
                <a:gs pos="0">
                  <a:srgbClr val="F8F8F8"/>
                </a:gs>
                <a:gs pos="100000">
                  <a:srgbClr val="EAEAEA"/>
                </a:gs>
              </a:gsLst>
              <a:lin ang="1890000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grpSp>
          <p:nvGrpSpPr>
            <p:cNvPr id="64" name="Group 93"/>
            <p:cNvGrpSpPr>
              <a:grpSpLocks/>
            </p:cNvGrpSpPr>
            <p:nvPr/>
          </p:nvGrpSpPr>
          <p:grpSpPr bwMode="auto">
            <a:xfrm>
              <a:off x="1305" y="1072"/>
              <a:ext cx="5415" cy="2641"/>
              <a:chOff x="1305" y="1072"/>
              <a:chExt cx="5415" cy="2641"/>
            </a:xfrm>
          </p:grpSpPr>
          <p:sp>
            <p:nvSpPr>
              <p:cNvPr id="65" name="Freeform 30"/>
              <p:cNvSpPr>
                <a:spLocks/>
              </p:cNvSpPr>
              <p:nvPr/>
            </p:nvSpPr>
            <p:spPr bwMode="auto">
              <a:xfrm>
                <a:off x="1305" y="2358"/>
                <a:ext cx="4438" cy="1334"/>
              </a:xfrm>
              <a:custGeom>
                <a:avLst/>
                <a:gdLst>
                  <a:gd name="T0" fmla="*/ 5591175 w 2331"/>
                  <a:gd name="T1" fmla="*/ 2241550 h 688"/>
                  <a:gd name="T2" fmla="*/ 249456 w 2331"/>
                  <a:gd name="T3" fmla="*/ 449613 h 688"/>
                  <a:gd name="T4" fmla="*/ 5003514 w 2331"/>
                  <a:gd name="T5" fmla="*/ 0 h 688"/>
                  <a:gd name="T6" fmla="*/ 5591175 w 2331"/>
                  <a:gd name="T7" fmla="*/ 2241550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6" name="Freeform 44"/>
              <p:cNvSpPr>
                <a:spLocks/>
              </p:cNvSpPr>
              <p:nvPr/>
            </p:nvSpPr>
            <p:spPr bwMode="auto">
              <a:xfrm>
                <a:off x="3815" y="2628"/>
                <a:ext cx="1981" cy="1085"/>
              </a:xfrm>
              <a:custGeom>
                <a:avLst/>
                <a:gdLst>
                  <a:gd name="T0" fmla="*/ 334428 w 2858"/>
                  <a:gd name="T1" fmla="*/ 0 h 2069"/>
                  <a:gd name="T2" fmla="*/ 0 w 2858"/>
                  <a:gd name="T3" fmla="*/ 539072 h 2069"/>
                  <a:gd name="T4" fmla="*/ 2495550 w 2858"/>
                  <a:gd name="T5" fmla="*/ 1822450 h 2069"/>
                  <a:gd name="T6" fmla="*/ 2395134 w 2858"/>
                  <a:gd name="T7" fmla="*/ 915189 h 2069"/>
                  <a:gd name="T8" fmla="*/ 334428 w 2858"/>
                  <a:gd name="T9" fmla="*/ 0 h 2069"/>
                  <a:gd name="T10" fmla="*/ 0 60000 65536"/>
                  <a:gd name="T11" fmla="*/ 0 60000 65536"/>
                  <a:gd name="T12" fmla="*/ 0 60000 65536"/>
                  <a:gd name="T13" fmla="*/ 0 60000 65536"/>
                  <a:gd name="T14" fmla="*/ 0 60000 65536"/>
                  <a:gd name="T15" fmla="*/ 0 w 2858"/>
                  <a:gd name="T16" fmla="*/ 0 h 2069"/>
                  <a:gd name="T17" fmla="*/ 2858 w 2858"/>
                  <a:gd name="T18" fmla="*/ 2069 h 2069"/>
                </a:gdLst>
                <a:ahLst/>
                <a:cxnLst>
                  <a:cxn ang="T10">
                    <a:pos x="T0" y="T1"/>
                  </a:cxn>
                  <a:cxn ang="T11">
                    <a:pos x="T2" y="T3"/>
                  </a:cxn>
                  <a:cxn ang="T12">
                    <a:pos x="T4" y="T5"/>
                  </a:cxn>
                  <a:cxn ang="T13">
                    <a:pos x="T6" y="T7"/>
                  </a:cxn>
                  <a:cxn ang="T14">
                    <a:pos x="T8" y="T9"/>
                  </a:cxn>
                </a:cxnLst>
                <a:rect l="T15" t="T16" r="T17" b="T18"/>
                <a:pathLst>
                  <a:path w="2858" h="2069">
                    <a:moveTo>
                      <a:pt x="383" y="0"/>
                    </a:moveTo>
                    <a:lnTo>
                      <a:pt x="0" y="612"/>
                    </a:lnTo>
                    <a:lnTo>
                      <a:pt x="2858" y="2069"/>
                    </a:lnTo>
                    <a:lnTo>
                      <a:pt x="2743" y="1039"/>
                    </a:lnTo>
                    <a:lnTo>
                      <a:pt x="383" y="0"/>
                    </a:lnTo>
                    <a:close/>
                  </a:path>
                </a:pathLst>
              </a:custGeom>
              <a:gradFill rotWithShape="1">
                <a:gsLst>
                  <a:gs pos="0">
                    <a:srgbClr val="DDDDDD"/>
                  </a:gs>
                  <a:gs pos="100000">
                    <a:srgbClr val="969696"/>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67" name="Freeform 34"/>
              <p:cNvSpPr>
                <a:spLocks/>
              </p:cNvSpPr>
              <p:nvPr/>
            </p:nvSpPr>
            <p:spPr bwMode="auto">
              <a:xfrm>
                <a:off x="4068" y="2307"/>
                <a:ext cx="2652" cy="863"/>
              </a:xfrm>
              <a:custGeom>
                <a:avLst/>
                <a:gdLst>
                  <a:gd name="T0" fmla="*/ 0 w 3825"/>
                  <a:gd name="T1" fmla="*/ 543957 h 1660"/>
                  <a:gd name="T2" fmla="*/ 2061800 w 3825"/>
                  <a:gd name="T3" fmla="*/ 1449388 h 1660"/>
                  <a:gd name="T4" fmla="*/ 3341688 w 3825"/>
                  <a:gd name="T5" fmla="*/ 455771 h 1660"/>
                  <a:gd name="T6" fmla="*/ 1611873 w 3825"/>
                  <a:gd name="T7" fmla="*/ 0 h 1660"/>
                  <a:gd name="T8" fmla="*/ 0 w 3825"/>
                  <a:gd name="T9" fmla="*/ 543957 h 1660"/>
                  <a:gd name="T10" fmla="*/ 0 60000 65536"/>
                  <a:gd name="T11" fmla="*/ 0 60000 65536"/>
                  <a:gd name="T12" fmla="*/ 0 60000 65536"/>
                  <a:gd name="T13" fmla="*/ 0 60000 65536"/>
                  <a:gd name="T14" fmla="*/ 0 60000 65536"/>
                  <a:gd name="T15" fmla="*/ 0 w 3825"/>
                  <a:gd name="T16" fmla="*/ 0 h 1660"/>
                  <a:gd name="T17" fmla="*/ 3825 w 3825"/>
                  <a:gd name="T18" fmla="*/ 1660 h 1660"/>
                </a:gdLst>
                <a:ahLst/>
                <a:cxnLst>
                  <a:cxn ang="T10">
                    <a:pos x="T0" y="T1"/>
                  </a:cxn>
                  <a:cxn ang="T11">
                    <a:pos x="T2" y="T3"/>
                  </a:cxn>
                  <a:cxn ang="T12">
                    <a:pos x="T4" y="T5"/>
                  </a:cxn>
                  <a:cxn ang="T13">
                    <a:pos x="T6" y="T7"/>
                  </a:cxn>
                  <a:cxn ang="T14">
                    <a:pos x="T8" y="T9"/>
                  </a:cxn>
                </a:cxnLst>
                <a:rect l="T15" t="T16" r="T17" b="T18"/>
                <a:pathLst>
                  <a:path w="3825" h="1660">
                    <a:moveTo>
                      <a:pt x="0" y="623"/>
                    </a:moveTo>
                    <a:lnTo>
                      <a:pt x="2360" y="1660"/>
                    </a:lnTo>
                    <a:lnTo>
                      <a:pt x="3825" y="522"/>
                    </a:lnTo>
                    <a:lnTo>
                      <a:pt x="1845" y="0"/>
                    </a:lnTo>
                    <a:lnTo>
                      <a:pt x="0" y="623"/>
                    </a:lnTo>
                    <a:close/>
                  </a:path>
                </a:pathLst>
              </a:custGeom>
              <a:solidFill>
                <a:srgbClr val="808080"/>
              </a:soli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68" name="Freeform 31"/>
              <p:cNvSpPr>
                <a:spLocks/>
              </p:cNvSpPr>
              <p:nvPr/>
            </p:nvSpPr>
            <p:spPr bwMode="auto">
              <a:xfrm>
                <a:off x="5043" y="1379"/>
                <a:ext cx="651" cy="140"/>
              </a:xfrm>
              <a:custGeom>
                <a:avLst/>
                <a:gdLst>
                  <a:gd name="T0" fmla="*/ 0 w 517"/>
                  <a:gd name="T1" fmla="*/ 112712 h 149"/>
                  <a:gd name="T2" fmla="*/ 503238 w 517"/>
                  <a:gd name="T3" fmla="*/ 236537 h 149"/>
                  <a:gd name="T4" fmla="*/ 820738 w 517"/>
                  <a:gd name="T5" fmla="*/ 73025 h 149"/>
                  <a:gd name="T6" fmla="*/ 379413 w 517"/>
                  <a:gd name="T7" fmla="*/ 0 h 149"/>
                  <a:gd name="T8" fmla="*/ 0 w 517"/>
                  <a:gd name="T9" fmla="*/ 112712 h 149"/>
                  <a:gd name="T10" fmla="*/ 0 60000 65536"/>
                  <a:gd name="T11" fmla="*/ 0 60000 65536"/>
                  <a:gd name="T12" fmla="*/ 0 60000 65536"/>
                  <a:gd name="T13" fmla="*/ 0 60000 65536"/>
                  <a:gd name="T14" fmla="*/ 0 60000 65536"/>
                  <a:gd name="T15" fmla="*/ 0 w 517"/>
                  <a:gd name="T16" fmla="*/ 0 h 149"/>
                  <a:gd name="T17" fmla="*/ 517 w 517"/>
                  <a:gd name="T18" fmla="*/ 149 h 149"/>
                </a:gdLst>
                <a:ahLst/>
                <a:cxnLst>
                  <a:cxn ang="T10">
                    <a:pos x="T0" y="T1"/>
                  </a:cxn>
                  <a:cxn ang="T11">
                    <a:pos x="T2" y="T3"/>
                  </a:cxn>
                  <a:cxn ang="T12">
                    <a:pos x="T4" y="T5"/>
                  </a:cxn>
                  <a:cxn ang="T13">
                    <a:pos x="T6" y="T7"/>
                  </a:cxn>
                  <a:cxn ang="T14">
                    <a:pos x="T8" y="T9"/>
                  </a:cxn>
                </a:cxnLst>
                <a:rect l="T15" t="T16" r="T17" b="T18"/>
                <a:pathLst>
                  <a:path w="517" h="149">
                    <a:moveTo>
                      <a:pt x="0" y="71"/>
                    </a:moveTo>
                    <a:lnTo>
                      <a:pt x="317" y="149"/>
                    </a:lnTo>
                    <a:lnTo>
                      <a:pt x="517" y="46"/>
                    </a:lnTo>
                    <a:lnTo>
                      <a:pt x="239" y="0"/>
                    </a:lnTo>
                    <a:lnTo>
                      <a:pt x="0" y="71"/>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9" name="Freeform 32"/>
              <p:cNvSpPr>
                <a:spLocks/>
              </p:cNvSpPr>
              <p:nvPr/>
            </p:nvSpPr>
            <p:spPr bwMode="auto">
              <a:xfrm>
                <a:off x="4728" y="1773"/>
                <a:ext cx="1298" cy="242"/>
              </a:xfrm>
              <a:custGeom>
                <a:avLst/>
                <a:gdLst>
                  <a:gd name="T0" fmla="*/ 3492 w 1873"/>
                  <a:gd name="T1" fmla="*/ 119478 h 466"/>
                  <a:gd name="T2" fmla="*/ 1064184 w 1873"/>
                  <a:gd name="T3" fmla="*/ 406400 h 466"/>
                  <a:gd name="T4" fmla="*/ 1635125 w 1873"/>
                  <a:gd name="T5" fmla="*/ 99420 h 466"/>
                  <a:gd name="T6" fmla="*/ 873871 w 1873"/>
                  <a:gd name="T7" fmla="*/ 0 h 466"/>
                  <a:gd name="T8" fmla="*/ 0 w 1873"/>
                  <a:gd name="T9" fmla="*/ 93315 h 466"/>
                  <a:gd name="T10" fmla="*/ 3492 w 1873"/>
                  <a:gd name="T11" fmla="*/ 119478 h 466"/>
                  <a:gd name="T12" fmla="*/ 0 60000 65536"/>
                  <a:gd name="T13" fmla="*/ 0 60000 65536"/>
                  <a:gd name="T14" fmla="*/ 0 60000 65536"/>
                  <a:gd name="T15" fmla="*/ 0 60000 65536"/>
                  <a:gd name="T16" fmla="*/ 0 60000 65536"/>
                  <a:gd name="T17" fmla="*/ 0 60000 65536"/>
                  <a:gd name="T18" fmla="*/ 0 w 1873"/>
                  <a:gd name="T19" fmla="*/ 0 h 466"/>
                  <a:gd name="T20" fmla="*/ 1873 w 1873"/>
                  <a:gd name="T21" fmla="*/ 466 h 466"/>
                </a:gdLst>
                <a:ahLst/>
                <a:cxnLst>
                  <a:cxn ang="T12">
                    <a:pos x="T0" y="T1"/>
                  </a:cxn>
                  <a:cxn ang="T13">
                    <a:pos x="T2" y="T3"/>
                  </a:cxn>
                  <a:cxn ang="T14">
                    <a:pos x="T4" y="T5"/>
                  </a:cxn>
                  <a:cxn ang="T15">
                    <a:pos x="T6" y="T7"/>
                  </a:cxn>
                  <a:cxn ang="T16">
                    <a:pos x="T8" y="T9"/>
                  </a:cxn>
                  <a:cxn ang="T17">
                    <a:pos x="T10" y="T11"/>
                  </a:cxn>
                </a:cxnLst>
                <a:rect l="T18" t="T19" r="T20" b="T21"/>
                <a:pathLst>
                  <a:path w="1873" h="466">
                    <a:moveTo>
                      <a:pt x="4" y="137"/>
                    </a:moveTo>
                    <a:lnTo>
                      <a:pt x="1219" y="466"/>
                    </a:lnTo>
                    <a:lnTo>
                      <a:pt x="1873" y="114"/>
                    </a:lnTo>
                    <a:lnTo>
                      <a:pt x="1001" y="0"/>
                    </a:lnTo>
                    <a:lnTo>
                      <a:pt x="0" y="107"/>
                    </a:lnTo>
                    <a:lnTo>
                      <a:pt x="4" y="137"/>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0" name="Freeform 33"/>
              <p:cNvSpPr>
                <a:spLocks/>
              </p:cNvSpPr>
              <p:nvPr/>
            </p:nvSpPr>
            <p:spPr bwMode="auto">
              <a:xfrm>
                <a:off x="4413" y="2015"/>
                <a:ext cx="1974" cy="557"/>
              </a:xfrm>
              <a:custGeom>
                <a:avLst/>
                <a:gdLst>
                  <a:gd name="T0" fmla="*/ 0 w 1567"/>
                  <a:gd name="T1" fmla="*/ 360363 h 590"/>
                  <a:gd name="T2" fmla="*/ 1519238 w 1567"/>
                  <a:gd name="T3" fmla="*/ 936625 h 590"/>
                  <a:gd name="T4" fmla="*/ 2487613 w 1567"/>
                  <a:gd name="T5" fmla="*/ 368300 h 590"/>
                  <a:gd name="T6" fmla="*/ 1144588 w 1567"/>
                  <a:gd name="T7" fmla="*/ 0 h 590"/>
                  <a:gd name="T8" fmla="*/ 0 w 1567"/>
                  <a:gd name="T9" fmla="*/ 360363 h 590"/>
                  <a:gd name="T10" fmla="*/ 0 60000 65536"/>
                  <a:gd name="T11" fmla="*/ 0 60000 65536"/>
                  <a:gd name="T12" fmla="*/ 0 60000 65536"/>
                  <a:gd name="T13" fmla="*/ 0 60000 65536"/>
                  <a:gd name="T14" fmla="*/ 0 60000 65536"/>
                  <a:gd name="T15" fmla="*/ 0 w 1567"/>
                  <a:gd name="T16" fmla="*/ 0 h 590"/>
                  <a:gd name="T17" fmla="*/ 1567 w 1567"/>
                  <a:gd name="T18" fmla="*/ 590 h 590"/>
                </a:gdLst>
                <a:ahLst/>
                <a:cxnLst>
                  <a:cxn ang="T10">
                    <a:pos x="T0" y="T1"/>
                  </a:cxn>
                  <a:cxn ang="T11">
                    <a:pos x="T2" y="T3"/>
                  </a:cxn>
                  <a:cxn ang="T12">
                    <a:pos x="T4" y="T5"/>
                  </a:cxn>
                  <a:cxn ang="T13">
                    <a:pos x="T6" y="T7"/>
                  </a:cxn>
                  <a:cxn ang="T14">
                    <a:pos x="T8" y="T9"/>
                  </a:cxn>
                </a:cxnLst>
                <a:rect l="T15" t="T16" r="T17" b="T18"/>
                <a:pathLst>
                  <a:path w="1567" h="590">
                    <a:moveTo>
                      <a:pt x="0" y="227"/>
                    </a:moveTo>
                    <a:lnTo>
                      <a:pt x="957" y="590"/>
                    </a:lnTo>
                    <a:lnTo>
                      <a:pt x="1567" y="232"/>
                    </a:lnTo>
                    <a:lnTo>
                      <a:pt x="721" y="0"/>
                    </a:lnTo>
                    <a:lnTo>
                      <a:pt x="0" y="227"/>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1" name="Freeform 36"/>
              <p:cNvSpPr>
                <a:spLocks/>
              </p:cNvSpPr>
              <p:nvPr/>
            </p:nvSpPr>
            <p:spPr bwMode="auto">
              <a:xfrm>
                <a:off x="5620" y="2227"/>
                <a:ext cx="1026" cy="829"/>
              </a:xfrm>
              <a:custGeom>
                <a:avLst/>
                <a:gdLst>
                  <a:gd name="T0" fmla="*/ 952809 w 1481"/>
                  <a:gd name="T1" fmla="*/ 0 h 1594"/>
                  <a:gd name="T2" fmla="*/ 0 w 1481"/>
                  <a:gd name="T3" fmla="*/ 536282 h 1594"/>
                  <a:gd name="T4" fmla="*/ 96851 w 1481"/>
                  <a:gd name="T5" fmla="*/ 1392237 h 1594"/>
                  <a:gd name="T6" fmla="*/ 1292225 w 1481"/>
                  <a:gd name="T7" fmla="*/ 526674 h 1594"/>
                  <a:gd name="T8" fmla="*/ 952809 w 1481"/>
                  <a:gd name="T9" fmla="*/ 0 h 1594"/>
                  <a:gd name="T10" fmla="*/ 0 60000 65536"/>
                  <a:gd name="T11" fmla="*/ 0 60000 65536"/>
                  <a:gd name="T12" fmla="*/ 0 60000 65536"/>
                  <a:gd name="T13" fmla="*/ 0 60000 65536"/>
                  <a:gd name="T14" fmla="*/ 0 60000 65536"/>
                  <a:gd name="T15" fmla="*/ 0 w 1481"/>
                  <a:gd name="T16" fmla="*/ 0 h 1594"/>
                  <a:gd name="T17" fmla="*/ 1481 w 1481"/>
                  <a:gd name="T18" fmla="*/ 1594 h 1594"/>
                </a:gdLst>
                <a:ahLst/>
                <a:cxnLst>
                  <a:cxn ang="T10">
                    <a:pos x="T0" y="T1"/>
                  </a:cxn>
                  <a:cxn ang="T11">
                    <a:pos x="T2" y="T3"/>
                  </a:cxn>
                  <a:cxn ang="T12">
                    <a:pos x="T4" y="T5"/>
                  </a:cxn>
                  <a:cxn ang="T13">
                    <a:pos x="T6" y="T7"/>
                  </a:cxn>
                  <a:cxn ang="T14">
                    <a:pos x="T8" y="T9"/>
                  </a:cxn>
                </a:cxnLst>
                <a:rect l="T15" t="T16" r="T17" b="T18"/>
                <a:pathLst>
                  <a:path w="1481" h="1594">
                    <a:moveTo>
                      <a:pt x="1092" y="0"/>
                    </a:moveTo>
                    <a:lnTo>
                      <a:pt x="0" y="614"/>
                    </a:lnTo>
                    <a:lnTo>
                      <a:pt x="111" y="1594"/>
                    </a:lnTo>
                    <a:lnTo>
                      <a:pt x="1481" y="603"/>
                    </a:lnTo>
                    <a:lnTo>
                      <a:pt x="1092" y="0"/>
                    </a:lnTo>
                    <a:close/>
                  </a:path>
                </a:pathLst>
              </a:custGeom>
              <a:gradFill rotWithShape="1">
                <a:gsLst>
                  <a:gs pos="0">
                    <a:srgbClr val="F8F8F8"/>
                  </a:gs>
                  <a:gs pos="100000">
                    <a:srgbClr val="EAEAEA"/>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 name="Freeform 37"/>
              <p:cNvSpPr>
                <a:spLocks/>
              </p:cNvSpPr>
              <p:nvPr/>
            </p:nvSpPr>
            <p:spPr bwMode="auto">
              <a:xfrm>
                <a:off x="5514" y="1826"/>
                <a:ext cx="775" cy="611"/>
              </a:xfrm>
              <a:custGeom>
                <a:avLst/>
                <a:gdLst>
                  <a:gd name="T0" fmla="*/ 641852 w 1118"/>
                  <a:gd name="T1" fmla="*/ 0 h 1221"/>
                  <a:gd name="T2" fmla="*/ 0 w 1118"/>
                  <a:gd name="T3" fmla="*/ 286010 h 1221"/>
                  <a:gd name="T4" fmla="*/ 82960 w 1118"/>
                  <a:gd name="T5" fmla="*/ 1027113 h 1221"/>
                  <a:gd name="T6" fmla="*/ 976313 w 1118"/>
                  <a:gd name="T7" fmla="*/ 522389 h 1221"/>
                  <a:gd name="T8" fmla="*/ 641852 w 1118"/>
                  <a:gd name="T9" fmla="*/ 0 h 1221"/>
                  <a:gd name="T10" fmla="*/ 0 60000 65536"/>
                  <a:gd name="T11" fmla="*/ 0 60000 65536"/>
                  <a:gd name="T12" fmla="*/ 0 60000 65536"/>
                  <a:gd name="T13" fmla="*/ 0 60000 65536"/>
                  <a:gd name="T14" fmla="*/ 0 60000 65536"/>
                  <a:gd name="T15" fmla="*/ 0 w 1118"/>
                  <a:gd name="T16" fmla="*/ 0 h 1221"/>
                  <a:gd name="T17" fmla="*/ 1118 w 1118"/>
                  <a:gd name="T18" fmla="*/ 1221 h 1221"/>
                </a:gdLst>
                <a:ahLst/>
                <a:cxnLst>
                  <a:cxn ang="T10">
                    <a:pos x="T0" y="T1"/>
                  </a:cxn>
                  <a:cxn ang="T11">
                    <a:pos x="T2" y="T3"/>
                  </a:cxn>
                  <a:cxn ang="T12">
                    <a:pos x="T4" y="T5"/>
                  </a:cxn>
                  <a:cxn ang="T13">
                    <a:pos x="T6" y="T7"/>
                  </a:cxn>
                  <a:cxn ang="T14">
                    <a:pos x="T8" y="T9"/>
                  </a:cxn>
                </a:cxnLst>
                <a:rect l="T15" t="T16" r="T17" b="T18"/>
                <a:pathLst>
                  <a:path w="1118" h="1221">
                    <a:moveTo>
                      <a:pt x="735" y="0"/>
                    </a:moveTo>
                    <a:lnTo>
                      <a:pt x="0" y="340"/>
                    </a:lnTo>
                    <a:lnTo>
                      <a:pt x="95" y="1221"/>
                    </a:lnTo>
                    <a:lnTo>
                      <a:pt x="1118" y="621"/>
                    </a:lnTo>
                    <a:lnTo>
                      <a:pt x="735" y="0"/>
                    </a:lnTo>
                    <a:close/>
                  </a:path>
                </a:pathLst>
              </a:custGeom>
              <a:gradFill rotWithShape="1">
                <a:gsLst>
                  <a:gs pos="0">
                    <a:srgbClr val="008000"/>
                  </a:gs>
                  <a:gs pos="100000">
                    <a:schemeClr val="folHlink"/>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73" name="Freeform 38"/>
              <p:cNvSpPr>
                <a:spLocks/>
              </p:cNvSpPr>
              <p:nvPr/>
            </p:nvSpPr>
            <p:spPr bwMode="auto">
              <a:xfrm>
                <a:off x="5364" y="1072"/>
                <a:ext cx="213" cy="313"/>
              </a:xfrm>
              <a:custGeom>
                <a:avLst/>
                <a:gdLst>
                  <a:gd name="T0" fmla="*/ 0 w 307"/>
                  <a:gd name="T1" fmla="*/ 0 h 603"/>
                  <a:gd name="T2" fmla="*/ 57677 w 307"/>
                  <a:gd name="T3" fmla="*/ 527050 h 603"/>
                  <a:gd name="T4" fmla="*/ 268287 w 307"/>
                  <a:gd name="T5" fmla="*/ 434401 h 603"/>
                  <a:gd name="T6" fmla="*/ 0 w 307"/>
                  <a:gd name="T7" fmla="*/ 0 h 603"/>
                  <a:gd name="T8" fmla="*/ 0 60000 65536"/>
                  <a:gd name="T9" fmla="*/ 0 60000 65536"/>
                  <a:gd name="T10" fmla="*/ 0 60000 65536"/>
                  <a:gd name="T11" fmla="*/ 0 60000 65536"/>
                  <a:gd name="T12" fmla="*/ 0 w 307"/>
                  <a:gd name="T13" fmla="*/ 0 h 603"/>
                  <a:gd name="T14" fmla="*/ 307 w 307"/>
                  <a:gd name="T15" fmla="*/ 603 h 603"/>
                </a:gdLst>
                <a:ahLst/>
                <a:cxnLst>
                  <a:cxn ang="T8">
                    <a:pos x="T0" y="T1"/>
                  </a:cxn>
                  <a:cxn ang="T9">
                    <a:pos x="T2" y="T3"/>
                  </a:cxn>
                  <a:cxn ang="T10">
                    <a:pos x="T4" y="T5"/>
                  </a:cxn>
                  <a:cxn ang="T11">
                    <a:pos x="T6" y="T7"/>
                  </a:cxn>
                </a:cxnLst>
                <a:rect l="T12" t="T13" r="T14" b="T15"/>
                <a:pathLst>
                  <a:path w="307" h="603">
                    <a:moveTo>
                      <a:pt x="0" y="0"/>
                    </a:moveTo>
                    <a:lnTo>
                      <a:pt x="66" y="603"/>
                    </a:lnTo>
                    <a:lnTo>
                      <a:pt x="307" y="497"/>
                    </a:lnTo>
                    <a:lnTo>
                      <a:pt x="0" y="0"/>
                    </a:lnTo>
                    <a:close/>
                  </a:path>
                </a:pathLst>
              </a:custGeom>
              <a:gradFill rotWithShape="1">
                <a:gsLst>
                  <a:gs pos="0">
                    <a:srgbClr val="008000"/>
                  </a:gs>
                  <a:gs pos="100000">
                    <a:schemeClr val="folHlink"/>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74" name="Freeform 39"/>
              <p:cNvSpPr>
                <a:spLocks/>
              </p:cNvSpPr>
              <p:nvPr/>
            </p:nvSpPr>
            <p:spPr bwMode="auto">
              <a:xfrm>
                <a:off x="5444" y="1425"/>
                <a:ext cx="510" cy="471"/>
              </a:xfrm>
              <a:custGeom>
                <a:avLst/>
                <a:gdLst>
                  <a:gd name="T0" fmla="*/ 316671 w 737"/>
                  <a:gd name="T1" fmla="*/ 0 h 907"/>
                  <a:gd name="T2" fmla="*/ 0 w 737"/>
                  <a:gd name="T3" fmla="*/ 127515 h 907"/>
                  <a:gd name="T4" fmla="*/ 71534 w 737"/>
                  <a:gd name="T5" fmla="*/ 792163 h 907"/>
                  <a:gd name="T6" fmla="*/ 642938 w 737"/>
                  <a:gd name="T7" fmla="*/ 527526 h 907"/>
                  <a:gd name="T8" fmla="*/ 316671 w 737"/>
                  <a:gd name="T9" fmla="*/ 0 h 907"/>
                  <a:gd name="T10" fmla="*/ 0 60000 65536"/>
                  <a:gd name="T11" fmla="*/ 0 60000 65536"/>
                  <a:gd name="T12" fmla="*/ 0 60000 65536"/>
                  <a:gd name="T13" fmla="*/ 0 60000 65536"/>
                  <a:gd name="T14" fmla="*/ 0 60000 65536"/>
                  <a:gd name="T15" fmla="*/ 0 w 737"/>
                  <a:gd name="T16" fmla="*/ 0 h 907"/>
                  <a:gd name="T17" fmla="*/ 737 w 737"/>
                  <a:gd name="T18" fmla="*/ 907 h 907"/>
                </a:gdLst>
                <a:ahLst/>
                <a:cxnLst>
                  <a:cxn ang="T10">
                    <a:pos x="T0" y="T1"/>
                  </a:cxn>
                  <a:cxn ang="T11">
                    <a:pos x="T2" y="T3"/>
                  </a:cxn>
                  <a:cxn ang="T12">
                    <a:pos x="T4" y="T5"/>
                  </a:cxn>
                  <a:cxn ang="T13">
                    <a:pos x="T6" y="T7"/>
                  </a:cxn>
                  <a:cxn ang="T14">
                    <a:pos x="T8" y="T9"/>
                  </a:cxn>
                </a:cxnLst>
                <a:rect l="T15" t="T16" r="T17" b="T18"/>
                <a:pathLst>
                  <a:path w="737" h="907">
                    <a:moveTo>
                      <a:pt x="363" y="0"/>
                    </a:moveTo>
                    <a:lnTo>
                      <a:pt x="0" y="146"/>
                    </a:lnTo>
                    <a:lnTo>
                      <a:pt x="82" y="907"/>
                    </a:lnTo>
                    <a:lnTo>
                      <a:pt x="737" y="604"/>
                    </a:lnTo>
                    <a:lnTo>
                      <a:pt x="363" y="0"/>
                    </a:lnTo>
                    <a:close/>
                  </a:path>
                </a:pathLst>
              </a:custGeom>
              <a:gradFill rotWithShape="1">
                <a:gsLst>
                  <a:gs pos="0">
                    <a:srgbClr val="008000"/>
                  </a:gs>
                  <a:gs pos="100000">
                    <a:schemeClr val="folHlink"/>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75" name="Freeform 40"/>
              <p:cNvSpPr>
                <a:spLocks/>
              </p:cNvSpPr>
              <p:nvPr/>
            </p:nvSpPr>
            <p:spPr bwMode="auto">
              <a:xfrm>
                <a:off x="5146" y="1072"/>
                <a:ext cx="274" cy="317"/>
              </a:xfrm>
              <a:custGeom>
                <a:avLst/>
                <a:gdLst>
                  <a:gd name="T0" fmla="*/ 284312 w 395"/>
                  <a:gd name="T1" fmla="*/ 0 h 610"/>
                  <a:gd name="T2" fmla="*/ 0 w 395"/>
                  <a:gd name="T3" fmla="*/ 463446 h 610"/>
                  <a:gd name="T4" fmla="*/ 344488 w 395"/>
                  <a:gd name="T5" fmla="*/ 533400 h 610"/>
                  <a:gd name="T6" fmla="*/ 284312 w 395"/>
                  <a:gd name="T7" fmla="*/ 0 h 610"/>
                  <a:gd name="T8" fmla="*/ 0 60000 65536"/>
                  <a:gd name="T9" fmla="*/ 0 60000 65536"/>
                  <a:gd name="T10" fmla="*/ 0 60000 65536"/>
                  <a:gd name="T11" fmla="*/ 0 60000 65536"/>
                  <a:gd name="T12" fmla="*/ 0 w 395"/>
                  <a:gd name="T13" fmla="*/ 0 h 610"/>
                  <a:gd name="T14" fmla="*/ 395 w 395"/>
                  <a:gd name="T15" fmla="*/ 610 h 610"/>
                </a:gdLst>
                <a:ahLst/>
                <a:cxnLst>
                  <a:cxn ang="T8">
                    <a:pos x="T0" y="T1"/>
                  </a:cxn>
                  <a:cxn ang="T9">
                    <a:pos x="T2" y="T3"/>
                  </a:cxn>
                  <a:cxn ang="T10">
                    <a:pos x="T4" y="T5"/>
                  </a:cxn>
                  <a:cxn ang="T11">
                    <a:pos x="T6" y="T7"/>
                  </a:cxn>
                </a:cxnLst>
                <a:rect l="T12" t="T13" r="T14" b="T15"/>
                <a:pathLst>
                  <a:path w="395" h="610">
                    <a:moveTo>
                      <a:pt x="326" y="0"/>
                    </a:moveTo>
                    <a:lnTo>
                      <a:pt x="0" y="530"/>
                    </a:lnTo>
                    <a:lnTo>
                      <a:pt x="395" y="610"/>
                    </a:lnTo>
                    <a:lnTo>
                      <a:pt x="326" y="0"/>
                    </a:lnTo>
                    <a:close/>
                  </a:path>
                </a:pathLst>
              </a:custGeom>
              <a:gradFill rotWithShape="1">
                <a:gsLst>
                  <a:gs pos="0">
                    <a:srgbClr val="008000"/>
                  </a:gs>
                  <a:gs pos="100000">
                    <a:schemeClr val="folHlink"/>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6" name="Freeform 41"/>
              <p:cNvSpPr>
                <a:spLocks/>
              </p:cNvSpPr>
              <p:nvPr/>
            </p:nvSpPr>
            <p:spPr bwMode="auto">
              <a:xfrm>
                <a:off x="4791" y="1445"/>
                <a:ext cx="716" cy="452"/>
              </a:xfrm>
              <a:custGeom>
                <a:avLst/>
                <a:gdLst>
                  <a:gd name="T0" fmla="*/ 323844 w 1033"/>
                  <a:gd name="T1" fmla="*/ 0 h 870"/>
                  <a:gd name="T2" fmla="*/ 0 w 1033"/>
                  <a:gd name="T3" fmla="*/ 525296 h 870"/>
                  <a:gd name="T4" fmla="*/ 901700 w 1033"/>
                  <a:gd name="T5" fmla="*/ 760412 h 870"/>
                  <a:gd name="T6" fmla="*/ 829250 w 1033"/>
                  <a:gd name="T7" fmla="*/ 99640 h 870"/>
                  <a:gd name="T8" fmla="*/ 323844 w 1033"/>
                  <a:gd name="T9" fmla="*/ 0 h 870"/>
                  <a:gd name="T10" fmla="*/ 0 60000 65536"/>
                  <a:gd name="T11" fmla="*/ 0 60000 65536"/>
                  <a:gd name="T12" fmla="*/ 0 60000 65536"/>
                  <a:gd name="T13" fmla="*/ 0 60000 65536"/>
                  <a:gd name="T14" fmla="*/ 0 60000 65536"/>
                  <a:gd name="T15" fmla="*/ 0 w 1033"/>
                  <a:gd name="T16" fmla="*/ 0 h 870"/>
                  <a:gd name="T17" fmla="*/ 1033 w 1033"/>
                  <a:gd name="T18" fmla="*/ 870 h 870"/>
                </a:gdLst>
                <a:ahLst/>
                <a:cxnLst>
                  <a:cxn ang="T10">
                    <a:pos x="T0" y="T1"/>
                  </a:cxn>
                  <a:cxn ang="T11">
                    <a:pos x="T2" y="T3"/>
                  </a:cxn>
                  <a:cxn ang="T12">
                    <a:pos x="T4" y="T5"/>
                  </a:cxn>
                  <a:cxn ang="T13">
                    <a:pos x="T6" y="T7"/>
                  </a:cxn>
                  <a:cxn ang="T14">
                    <a:pos x="T8" y="T9"/>
                  </a:cxn>
                </a:cxnLst>
                <a:rect l="T15" t="T16" r="T17" b="T18"/>
                <a:pathLst>
                  <a:path w="1033" h="870">
                    <a:moveTo>
                      <a:pt x="371" y="0"/>
                    </a:moveTo>
                    <a:lnTo>
                      <a:pt x="0" y="601"/>
                    </a:lnTo>
                    <a:lnTo>
                      <a:pt x="1033" y="870"/>
                    </a:lnTo>
                    <a:lnTo>
                      <a:pt x="950" y="114"/>
                    </a:lnTo>
                    <a:lnTo>
                      <a:pt x="371" y="0"/>
                    </a:lnTo>
                    <a:close/>
                  </a:path>
                </a:pathLst>
              </a:custGeom>
              <a:gradFill rotWithShape="1">
                <a:gsLst>
                  <a:gs pos="0">
                    <a:srgbClr val="008000"/>
                  </a:gs>
                  <a:gs pos="100000">
                    <a:schemeClr val="folHlink"/>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77" name="Freeform 42"/>
              <p:cNvSpPr>
                <a:spLocks/>
              </p:cNvSpPr>
              <p:nvPr/>
            </p:nvSpPr>
            <p:spPr bwMode="auto">
              <a:xfrm>
                <a:off x="4476" y="1826"/>
                <a:ext cx="1111" cy="614"/>
              </a:xfrm>
              <a:custGeom>
                <a:avLst/>
                <a:gdLst>
                  <a:gd name="T0" fmla="*/ 325805 w 1603"/>
                  <a:gd name="T1" fmla="*/ 0 h 1205"/>
                  <a:gd name="T2" fmla="*/ 0 w 1603"/>
                  <a:gd name="T3" fmla="*/ 521504 h 1205"/>
                  <a:gd name="T4" fmla="*/ 1400175 w 1603"/>
                  <a:gd name="T5" fmla="*/ 1031875 h 1205"/>
                  <a:gd name="T6" fmla="*/ 1318069 w 1603"/>
                  <a:gd name="T7" fmla="*/ 276594 h 1205"/>
                  <a:gd name="T8" fmla="*/ 325805 w 1603"/>
                  <a:gd name="T9" fmla="*/ 0 h 1205"/>
                  <a:gd name="T10" fmla="*/ 0 60000 65536"/>
                  <a:gd name="T11" fmla="*/ 0 60000 65536"/>
                  <a:gd name="T12" fmla="*/ 0 60000 65536"/>
                  <a:gd name="T13" fmla="*/ 0 60000 65536"/>
                  <a:gd name="T14" fmla="*/ 0 60000 65536"/>
                  <a:gd name="T15" fmla="*/ 0 w 1603"/>
                  <a:gd name="T16" fmla="*/ 0 h 1205"/>
                  <a:gd name="T17" fmla="*/ 1603 w 1603"/>
                  <a:gd name="T18" fmla="*/ 1205 h 1205"/>
                </a:gdLst>
                <a:ahLst/>
                <a:cxnLst>
                  <a:cxn ang="T10">
                    <a:pos x="T0" y="T1"/>
                  </a:cxn>
                  <a:cxn ang="T11">
                    <a:pos x="T2" y="T3"/>
                  </a:cxn>
                  <a:cxn ang="T12">
                    <a:pos x="T4" y="T5"/>
                  </a:cxn>
                  <a:cxn ang="T13">
                    <a:pos x="T6" y="T7"/>
                  </a:cxn>
                  <a:cxn ang="T14">
                    <a:pos x="T8" y="T9"/>
                  </a:cxn>
                </a:cxnLst>
                <a:rect l="T15" t="T16" r="T17" b="T18"/>
                <a:pathLst>
                  <a:path w="1603" h="1205">
                    <a:moveTo>
                      <a:pt x="373" y="0"/>
                    </a:moveTo>
                    <a:lnTo>
                      <a:pt x="0" y="609"/>
                    </a:lnTo>
                    <a:lnTo>
                      <a:pt x="1603" y="1205"/>
                    </a:lnTo>
                    <a:lnTo>
                      <a:pt x="1509" y="323"/>
                    </a:lnTo>
                    <a:lnTo>
                      <a:pt x="373" y="0"/>
                    </a:lnTo>
                    <a:close/>
                  </a:path>
                </a:pathLst>
              </a:custGeom>
              <a:gradFill rotWithShape="1">
                <a:gsLst>
                  <a:gs pos="0">
                    <a:srgbClr val="008000"/>
                  </a:gs>
                  <a:gs pos="100000">
                    <a:schemeClr val="folHlink"/>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8" name="Freeform 43"/>
              <p:cNvSpPr>
                <a:spLocks/>
              </p:cNvSpPr>
              <p:nvPr/>
            </p:nvSpPr>
            <p:spPr bwMode="auto">
              <a:xfrm>
                <a:off x="4157" y="2227"/>
                <a:ext cx="1546" cy="825"/>
              </a:xfrm>
              <a:custGeom>
                <a:avLst/>
                <a:gdLst>
                  <a:gd name="T0" fmla="*/ 328429 w 2230"/>
                  <a:gd name="T1" fmla="*/ 0 h 1620"/>
                  <a:gd name="T2" fmla="*/ 0 w 2230"/>
                  <a:gd name="T3" fmla="*/ 529546 h 1620"/>
                  <a:gd name="T4" fmla="*/ 1947862 w 2230"/>
                  <a:gd name="T5" fmla="*/ 1385887 h 1620"/>
                  <a:gd name="T6" fmla="*/ 1855273 w 2230"/>
                  <a:gd name="T7" fmla="*/ 543233 h 1620"/>
                  <a:gd name="T8" fmla="*/ 328429 w 2230"/>
                  <a:gd name="T9" fmla="*/ 0 h 1620"/>
                  <a:gd name="T10" fmla="*/ 0 60000 65536"/>
                  <a:gd name="T11" fmla="*/ 0 60000 65536"/>
                  <a:gd name="T12" fmla="*/ 0 60000 65536"/>
                  <a:gd name="T13" fmla="*/ 0 60000 65536"/>
                  <a:gd name="T14" fmla="*/ 0 60000 65536"/>
                  <a:gd name="T15" fmla="*/ 0 w 2230"/>
                  <a:gd name="T16" fmla="*/ 0 h 1620"/>
                  <a:gd name="T17" fmla="*/ 2230 w 2230"/>
                  <a:gd name="T18" fmla="*/ 1620 h 1620"/>
                </a:gdLst>
                <a:ahLst/>
                <a:cxnLst>
                  <a:cxn ang="T10">
                    <a:pos x="T0" y="T1"/>
                  </a:cxn>
                  <a:cxn ang="T11">
                    <a:pos x="T2" y="T3"/>
                  </a:cxn>
                  <a:cxn ang="T12">
                    <a:pos x="T4" y="T5"/>
                  </a:cxn>
                  <a:cxn ang="T13">
                    <a:pos x="T6" y="T7"/>
                  </a:cxn>
                  <a:cxn ang="T14">
                    <a:pos x="T8" y="T9"/>
                  </a:cxn>
                </a:cxnLst>
                <a:rect l="T15" t="T16" r="T17" b="T18"/>
                <a:pathLst>
                  <a:path w="2230" h="1620">
                    <a:moveTo>
                      <a:pt x="376" y="0"/>
                    </a:moveTo>
                    <a:lnTo>
                      <a:pt x="0" y="619"/>
                    </a:lnTo>
                    <a:lnTo>
                      <a:pt x="2230" y="1620"/>
                    </a:lnTo>
                    <a:lnTo>
                      <a:pt x="2124" y="635"/>
                    </a:lnTo>
                    <a:lnTo>
                      <a:pt x="376" y="0"/>
                    </a:lnTo>
                    <a:close/>
                  </a:path>
                </a:pathLst>
              </a:custGeom>
              <a:gradFill rotWithShape="1">
                <a:gsLst>
                  <a:gs pos="0">
                    <a:srgbClr val="DDDDDD"/>
                  </a:gs>
                  <a:gs pos="100000">
                    <a:srgbClr val="969696"/>
                  </a:gs>
                </a:gsLst>
                <a:lin ang="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grpSp>
      </p:grpSp>
      <p:grpSp>
        <p:nvGrpSpPr>
          <p:cNvPr id="79" name="Group 95"/>
          <p:cNvGrpSpPr>
            <a:grpSpLocks/>
          </p:cNvGrpSpPr>
          <p:nvPr/>
        </p:nvGrpSpPr>
        <p:grpSpPr bwMode="auto">
          <a:xfrm>
            <a:off x="468746" y="1918379"/>
            <a:ext cx="5400660" cy="807937"/>
            <a:chOff x="372" y="1522"/>
            <a:chExt cx="4286" cy="641"/>
          </a:xfrm>
        </p:grpSpPr>
        <p:sp>
          <p:nvSpPr>
            <p:cNvPr id="80" name="Line 46"/>
            <p:cNvSpPr>
              <a:spLocks noChangeShapeType="1"/>
            </p:cNvSpPr>
            <p:nvPr/>
          </p:nvSpPr>
          <p:spPr bwMode="auto">
            <a:xfrm flipH="1">
              <a:off x="372" y="1762"/>
              <a:ext cx="4286" cy="4"/>
            </a:xfrm>
            <a:prstGeom prst="line">
              <a:avLst/>
            </a:prstGeom>
            <a:noFill/>
            <a:ln w="12700">
              <a:solidFill>
                <a:srgbClr val="008000"/>
              </a:solidFill>
              <a:round/>
              <a:headEnd type="oval" w="med" len="med"/>
              <a:tailEnd/>
            </a:ln>
            <a:extLst>
              <a:ext uri="{909E8E84-426E-40DD-AFC4-6F175D3DCCD1}">
                <a14:hiddenFill xmlns:a14="http://schemas.microsoft.com/office/drawing/2010/main" xmlns="">
                  <a:noFill/>
                </a14:hiddenFill>
              </a:ext>
            </a:extLst>
          </p:spPr>
          <p:txBody>
            <a:bodyPr/>
            <a:lstStyle/>
            <a:p>
              <a:endParaRPr lang="zh-CN" altLang="en-US"/>
            </a:p>
          </p:txBody>
        </p:sp>
        <p:sp>
          <p:nvSpPr>
            <p:cNvPr id="81" name="Rectangle 53"/>
            <p:cNvSpPr>
              <a:spLocks noChangeArrowheads="1"/>
            </p:cNvSpPr>
            <p:nvPr/>
          </p:nvSpPr>
          <p:spPr bwMode="auto">
            <a:xfrm>
              <a:off x="421" y="1522"/>
              <a:ext cx="1978"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lgn="ctr">
                  <a:solidFill>
                    <a:srgbClr val="000000"/>
                  </a:solidFill>
                  <a:miter lim="800000"/>
                  <a:headEnd/>
                  <a:tailEnd/>
                </a14:hiddenLine>
              </a:ext>
            </a:extLst>
          </p:spPr>
          <p:txBody>
            <a:bodyPr wrap="none">
              <a:spAutoFit/>
            </a:bodyPr>
            <a:lstStyle/>
            <a:p>
              <a:pPr algn="ctr"/>
              <a:r>
                <a:rPr lang="zh-CN" altLang="en-US" b="1">
                  <a:solidFill>
                    <a:srgbClr val="008000"/>
                  </a:solidFill>
                  <a:ea typeface="微软雅黑" pitchFamily="34" charset="-122"/>
                </a:rPr>
                <a:t>单击此处添加文字内容</a:t>
              </a:r>
            </a:p>
          </p:txBody>
        </p:sp>
        <p:sp>
          <p:nvSpPr>
            <p:cNvPr id="82" name="Rectangle 33"/>
            <p:cNvSpPr>
              <a:spLocks noChangeArrowheads="1"/>
            </p:cNvSpPr>
            <p:nvPr/>
          </p:nvSpPr>
          <p:spPr bwMode="auto">
            <a:xfrm>
              <a:off x="428" y="1821"/>
              <a:ext cx="3201" cy="342"/>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spcBef>
                  <a:spcPct val="20000"/>
                </a:spcBef>
                <a:buClr>
                  <a:srgbClr val="E1B40C"/>
                </a:buClr>
                <a:buFont typeface="微软雅黑" pitchFamily="34" charset="-122"/>
                <a:buNone/>
              </a:pPr>
              <a:r>
                <a:rPr lang="zh-CN" altLang="en-US" sz="1000">
                  <a:solidFill>
                    <a:srgbClr val="008000"/>
                  </a:solidFill>
                  <a:latin typeface="微软雅黑" pitchFamily="34" charset="-122"/>
                  <a:ea typeface="微软雅黑" pitchFamily="34" charset="-122"/>
                </a:rPr>
                <a:t>单击此处添加文字内容   单击此处添加文字内容</a:t>
              </a:r>
            </a:p>
            <a:p>
              <a:pPr>
                <a:spcBef>
                  <a:spcPct val="20000"/>
                </a:spcBef>
                <a:buClr>
                  <a:srgbClr val="E1B40C"/>
                </a:buClr>
                <a:buFont typeface="微软雅黑" pitchFamily="34" charset="-122"/>
                <a:buNone/>
              </a:pPr>
              <a:r>
                <a:rPr lang="zh-CN" altLang="en-US" sz="1000">
                  <a:solidFill>
                    <a:srgbClr val="008000"/>
                  </a:solidFill>
                  <a:latin typeface="微软雅黑" pitchFamily="34" charset="-122"/>
                  <a:ea typeface="微软雅黑" pitchFamily="34" charset="-122"/>
                </a:rPr>
                <a:t>单击此处添加文字内容   单击此处添加文字内容</a:t>
              </a:r>
              <a:endParaRPr lang="zh-CN" altLang="zh-CN" sz="1000">
                <a:solidFill>
                  <a:srgbClr val="008000"/>
                </a:solidFill>
                <a:latin typeface="微软雅黑" pitchFamily="34" charset="-122"/>
                <a:ea typeface="微软雅黑" pitchFamily="34" charset="-122"/>
              </a:endParaRPr>
            </a:p>
          </p:txBody>
        </p:sp>
      </p:grpSp>
      <p:grpSp>
        <p:nvGrpSpPr>
          <p:cNvPr id="83" name="Group 96"/>
          <p:cNvGrpSpPr>
            <a:grpSpLocks/>
          </p:cNvGrpSpPr>
          <p:nvPr/>
        </p:nvGrpSpPr>
        <p:grpSpPr bwMode="auto">
          <a:xfrm>
            <a:off x="468746" y="2951933"/>
            <a:ext cx="4609336" cy="809198"/>
            <a:chOff x="372" y="2342"/>
            <a:chExt cx="3658" cy="642"/>
          </a:xfrm>
        </p:grpSpPr>
        <p:sp>
          <p:nvSpPr>
            <p:cNvPr id="84" name="Line 51"/>
            <p:cNvSpPr>
              <a:spLocks noChangeShapeType="1"/>
            </p:cNvSpPr>
            <p:nvPr/>
          </p:nvSpPr>
          <p:spPr bwMode="auto">
            <a:xfrm flipH="1">
              <a:off x="372" y="2596"/>
              <a:ext cx="3658" cy="0"/>
            </a:xfrm>
            <a:prstGeom prst="line">
              <a:avLst/>
            </a:prstGeom>
            <a:noFill/>
            <a:ln w="12700">
              <a:solidFill>
                <a:schemeClr val="tx1"/>
              </a:solidFill>
              <a:round/>
              <a:headEnd type="oval" w="med" len="med"/>
              <a:tailEnd/>
            </a:ln>
            <a:extLst>
              <a:ext uri="{909E8E84-426E-40DD-AFC4-6F175D3DCCD1}">
                <a14:hiddenFill xmlns:a14="http://schemas.microsoft.com/office/drawing/2010/main" xmlns="">
                  <a:noFill/>
                </a14:hiddenFill>
              </a:ext>
            </a:extLst>
          </p:spPr>
          <p:txBody>
            <a:bodyPr/>
            <a:lstStyle/>
            <a:p>
              <a:endParaRPr lang="zh-CN" altLang="en-US"/>
            </a:p>
          </p:txBody>
        </p:sp>
        <p:sp>
          <p:nvSpPr>
            <p:cNvPr id="85" name="Rectangle 52"/>
            <p:cNvSpPr>
              <a:spLocks noChangeArrowheads="1"/>
            </p:cNvSpPr>
            <p:nvPr/>
          </p:nvSpPr>
          <p:spPr bwMode="auto">
            <a:xfrm>
              <a:off x="421" y="2342"/>
              <a:ext cx="1978"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lgn="ctr">
                  <a:solidFill>
                    <a:srgbClr val="000000"/>
                  </a:solidFill>
                  <a:miter lim="800000"/>
                  <a:headEnd/>
                  <a:tailEnd/>
                </a14:hiddenLine>
              </a:ext>
            </a:extLst>
          </p:spPr>
          <p:txBody>
            <a:bodyPr wrap="none">
              <a:spAutoFit/>
            </a:bodyPr>
            <a:lstStyle/>
            <a:p>
              <a:pPr algn="ctr"/>
              <a:r>
                <a:rPr lang="zh-CN" altLang="en-US" b="1">
                  <a:ea typeface="微软雅黑" pitchFamily="34" charset="-122"/>
                </a:rPr>
                <a:t>单击此处添加文字内容</a:t>
              </a:r>
            </a:p>
          </p:txBody>
        </p:sp>
        <p:sp>
          <p:nvSpPr>
            <p:cNvPr id="86" name="Rectangle 34"/>
            <p:cNvSpPr>
              <a:spLocks noChangeArrowheads="1"/>
            </p:cNvSpPr>
            <p:nvPr/>
          </p:nvSpPr>
          <p:spPr bwMode="auto">
            <a:xfrm>
              <a:off x="428" y="2642"/>
              <a:ext cx="3201" cy="342"/>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spcBef>
                  <a:spcPct val="20000"/>
                </a:spcBef>
                <a:buClr>
                  <a:srgbClr val="E1B40C"/>
                </a:buClr>
                <a:buFont typeface="微软雅黑" pitchFamily="34" charset="-122"/>
                <a:buNone/>
                <a:defRPr/>
              </a:pPr>
              <a:r>
                <a:rPr lang="zh-CN" altLang="en-US" sz="1000">
                  <a:latin typeface="微软雅黑" pitchFamily="34" charset="-122"/>
                  <a:ea typeface="微软雅黑" pitchFamily="34" charset="-122"/>
                </a:rPr>
                <a:t>单击此处添加文字内容   单击此处添加文字内容</a:t>
              </a:r>
            </a:p>
            <a:p>
              <a:pPr>
                <a:spcBef>
                  <a:spcPct val="20000"/>
                </a:spcBef>
                <a:buClr>
                  <a:srgbClr val="E1B40C"/>
                </a:buClr>
                <a:buFont typeface="微软雅黑" pitchFamily="34" charset="-122"/>
                <a:buNone/>
                <a:defRPr/>
              </a:pPr>
              <a:r>
                <a:rPr lang="zh-CN" altLang="en-US" sz="1000">
                  <a:latin typeface="微软雅黑" pitchFamily="34" charset="-122"/>
                  <a:ea typeface="微软雅黑" pitchFamily="34" charset="-122"/>
                </a:rPr>
                <a:t>单击此处添加文字内容   单击此处添加文字内容</a:t>
              </a:r>
              <a:endParaRPr lang="zh-CN" altLang="zh-CN" sz="1000">
                <a:latin typeface="微软雅黑" pitchFamily="34" charset="-122"/>
                <a:ea typeface="微软雅黑" pitchFamily="34" charset="-122"/>
              </a:endParaRPr>
            </a:p>
          </p:txBody>
        </p:sp>
      </p:grpSp>
      <p:sp>
        <p:nvSpPr>
          <p:cNvPr id="87" name="WordArt 38"/>
          <p:cNvSpPr>
            <a:spLocks noChangeArrowheads="1" noChangeShapeType="1" noTextEdit="1"/>
          </p:cNvSpPr>
          <p:nvPr/>
        </p:nvSpPr>
        <p:spPr bwMode="auto">
          <a:xfrm>
            <a:off x="525450" y="1363789"/>
            <a:ext cx="3685704" cy="283598"/>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fromWordArt="1">
            <a:prstTxWarp prst="textPlain">
              <a:avLst>
                <a:gd name="adj" fmla="val 50000"/>
              </a:avLst>
            </a:prstTxWarp>
          </a:bodyPr>
          <a:lstStyle/>
          <a:p>
            <a:pPr algn="ctr"/>
            <a:r>
              <a:rPr lang="zh-CN" altLang="en-US" sz="2900" b="1" kern="10">
                <a:solidFill>
                  <a:srgbClr val="008000"/>
                </a:solidFill>
                <a:latin typeface="微软雅黑"/>
                <a:ea typeface="微软雅黑"/>
              </a:rPr>
              <a:t>双击此处添加标题文字</a:t>
            </a:r>
          </a:p>
        </p:txBody>
      </p:sp>
    </p:spTree>
    <p:extLst>
      <p:ext uri="{BB962C8B-B14F-4D97-AF65-F5344CB8AC3E}">
        <p14:creationId xmlns:p14="http://schemas.microsoft.com/office/powerpoint/2010/main" xmlns="" val="385883233"/>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17" presetClass="entr" presetSubtype="10" fill="hold" nodeType="after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1000" fill="hold"/>
                                        <p:tgtEl>
                                          <p:spTgt spid="62"/>
                                        </p:tgtEl>
                                        <p:attrNameLst>
                                          <p:attrName>ppt_w</p:attrName>
                                        </p:attrNameLst>
                                      </p:cBhvr>
                                      <p:tavLst>
                                        <p:tav tm="0">
                                          <p:val>
                                            <p:fltVal val="0"/>
                                          </p:val>
                                        </p:tav>
                                        <p:tav tm="100000">
                                          <p:val>
                                            <p:strVal val="#ppt_w"/>
                                          </p:val>
                                        </p:tav>
                                      </p:tavLst>
                                    </p:anim>
                                    <p:anim calcmode="lin" valueType="num">
                                      <p:cBhvr>
                                        <p:cTn id="15" dur="1000" fill="hold"/>
                                        <p:tgtEl>
                                          <p:spTgt spid="62"/>
                                        </p:tgtEl>
                                        <p:attrNameLst>
                                          <p:attrName>ppt_h</p:attrName>
                                        </p:attrNameLst>
                                      </p:cBhvr>
                                      <p:tavLst>
                                        <p:tav tm="0">
                                          <p:val>
                                            <p:strVal val="#ppt_h"/>
                                          </p:val>
                                        </p:tav>
                                        <p:tav tm="100000">
                                          <p:val>
                                            <p:strVal val="#ppt_h"/>
                                          </p:val>
                                        </p:tav>
                                      </p:tavLst>
                                    </p:anim>
                                  </p:childTnLst>
                                </p:cTn>
                              </p:par>
                            </p:childTnLst>
                          </p:cTn>
                        </p:par>
                        <p:par>
                          <p:cTn id="16" fill="hold">
                            <p:stCondLst>
                              <p:cond delay="1900"/>
                            </p:stCondLst>
                            <p:childTnLst>
                              <p:par>
                                <p:cTn id="17" presetID="23" presetClass="entr" presetSubtype="16"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childTnLst>
                                </p:cTn>
                              </p:par>
                            </p:childTnLst>
                          </p:cTn>
                        </p:par>
                        <p:par>
                          <p:cTn id="21" fill="hold">
                            <p:stCondLst>
                              <p:cond delay="2900"/>
                            </p:stCondLst>
                            <p:childTnLst>
                              <p:par>
                                <p:cTn id="22" presetID="22" presetClass="entr" presetSubtype="2"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right)">
                                      <p:cBhvr>
                                        <p:cTn id="24" dur="1000"/>
                                        <p:tgtEl>
                                          <p:spTgt spid="79"/>
                                        </p:tgtEl>
                                      </p:cBhvr>
                                    </p:animEffect>
                                  </p:childTnLst>
                                </p:cTn>
                              </p:par>
                            </p:childTnLst>
                          </p:cTn>
                        </p:par>
                        <p:par>
                          <p:cTn id="25" fill="hold">
                            <p:stCondLst>
                              <p:cond delay="3900"/>
                            </p:stCondLst>
                            <p:childTnLst>
                              <p:par>
                                <p:cTn id="26" presetID="22" presetClass="entr" presetSubtype="2" fill="hold"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wipe(right)">
                                      <p:cBhvr>
                                        <p:cTn id="28"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16" name="Group 170"/>
          <p:cNvGrpSpPr>
            <a:grpSpLocks/>
          </p:cNvGrpSpPr>
          <p:nvPr/>
        </p:nvGrpSpPr>
        <p:grpSpPr bwMode="auto">
          <a:xfrm>
            <a:off x="1142884" y="1187328"/>
            <a:ext cx="6813198" cy="3805248"/>
            <a:chOff x="907" y="942"/>
            <a:chExt cx="5408" cy="3019"/>
          </a:xfrm>
        </p:grpSpPr>
        <p:grpSp>
          <p:nvGrpSpPr>
            <p:cNvPr id="17" name="Group 2"/>
            <p:cNvGrpSpPr>
              <a:grpSpLocks/>
            </p:cNvGrpSpPr>
            <p:nvPr/>
          </p:nvGrpSpPr>
          <p:grpSpPr bwMode="auto">
            <a:xfrm>
              <a:off x="1108" y="1323"/>
              <a:ext cx="4855" cy="2401"/>
              <a:chOff x="834" y="1248"/>
              <a:chExt cx="3853" cy="2541"/>
            </a:xfrm>
          </p:grpSpPr>
          <p:sp>
            <p:nvSpPr>
              <p:cNvPr id="96" name="Arc 11"/>
              <p:cNvSpPr>
                <a:spLocks/>
              </p:cNvSpPr>
              <p:nvPr/>
            </p:nvSpPr>
            <p:spPr bwMode="auto">
              <a:xfrm>
                <a:off x="1584" y="1248"/>
                <a:ext cx="1306" cy="1215"/>
              </a:xfrm>
              <a:custGeom>
                <a:avLst/>
                <a:gdLst>
                  <a:gd name="T0" fmla="*/ 0 w 14464"/>
                  <a:gd name="T1" fmla="*/ 1449 h 20295"/>
                  <a:gd name="T2" fmla="*/ 8263 w 14464"/>
                  <a:gd name="T3" fmla="*/ 0 h 20295"/>
                  <a:gd name="T4" fmla="*/ 16903 w 14464"/>
                  <a:gd name="T5" fmla="*/ 6913 h 20295"/>
                  <a:gd name="T6" fmla="*/ 0 60000 65536"/>
                  <a:gd name="T7" fmla="*/ 0 60000 65536"/>
                  <a:gd name="T8" fmla="*/ 0 60000 65536"/>
                  <a:gd name="T9" fmla="*/ 0 w 14464"/>
                  <a:gd name="T10" fmla="*/ 0 h 20295"/>
                  <a:gd name="T11" fmla="*/ 14464 w 14464"/>
                  <a:gd name="T12" fmla="*/ 20295 h 20295"/>
                </a:gdLst>
                <a:ahLst/>
                <a:cxnLst>
                  <a:cxn ang="T6">
                    <a:pos x="T0" y="T1"/>
                  </a:cxn>
                  <a:cxn ang="T7">
                    <a:pos x="T2" y="T3"/>
                  </a:cxn>
                  <a:cxn ang="T8">
                    <a:pos x="T4" y="T5"/>
                  </a:cxn>
                </a:cxnLst>
                <a:rect l="T9" t="T10" r="T11" b="T12"/>
                <a:pathLst>
                  <a:path w="14464" h="20295" fill="none" extrusionOk="0">
                    <a:moveTo>
                      <a:pt x="-1" y="4252"/>
                    </a:moveTo>
                    <a:cubicBezTo>
                      <a:pt x="2061" y="2393"/>
                      <a:pt x="4462" y="949"/>
                      <a:pt x="7070" y="-1"/>
                    </a:cubicBezTo>
                  </a:path>
                  <a:path w="14464" h="20295" stroke="0" extrusionOk="0">
                    <a:moveTo>
                      <a:pt x="-1" y="4252"/>
                    </a:moveTo>
                    <a:cubicBezTo>
                      <a:pt x="2061" y="2393"/>
                      <a:pt x="4462" y="949"/>
                      <a:pt x="7070" y="-1"/>
                    </a:cubicBezTo>
                    <a:lnTo>
                      <a:pt x="14464" y="20295"/>
                    </a:lnTo>
                    <a:lnTo>
                      <a:pt x="-1" y="4252"/>
                    </a:lnTo>
                    <a:close/>
                  </a:path>
                </a:pathLst>
              </a:custGeom>
              <a:noFill/>
              <a:ln w="38100">
                <a:solidFill>
                  <a:srgbClr val="0080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lIns="87313" tIns="44450" rIns="87313" bIns="44450" anchor="ctr"/>
              <a:lstStyle/>
              <a:p>
                <a:endParaRPr lang="zh-CN" altLang="en-US"/>
              </a:p>
            </p:txBody>
          </p:sp>
          <p:sp>
            <p:nvSpPr>
              <p:cNvPr id="97" name="Arc 39"/>
              <p:cNvSpPr>
                <a:spLocks/>
              </p:cNvSpPr>
              <p:nvPr/>
            </p:nvSpPr>
            <p:spPr bwMode="auto">
              <a:xfrm rot="413136">
                <a:off x="834" y="2498"/>
                <a:ext cx="1951" cy="766"/>
              </a:xfrm>
              <a:custGeom>
                <a:avLst/>
                <a:gdLst>
                  <a:gd name="T0" fmla="*/ 4337 w 21600"/>
                  <a:gd name="T1" fmla="*/ 4354 h 12802"/>
                  <a:gd name="T2" fmla="*/ 13 w 21600"/>
                  <a:gd name="T3" fmla="*/ 0 h 12802"/>
                  <a:gd name="T4" fmla="*/ 25268 w 21600"/>
                  <a:gd name="T5" fmla="*/ 239 h 12802"/>
                  <a:gd name="T6" fmla="*/ 0 60000 65536"/>
                  <a:gd name="T7" fmla="*/ 0 60000 65536"/>
                  <a:gd name="T8" fmla="*/ 0 60000 65536"/>
                  <a:gd name="T9" fmla="*/ 0 w 21600"/>
                  <a:gd name="T10" fmla="*/ 0 h 12802"/>
                  <a:gd name="T11" fmla="*/ 21600 w 21600"/>
                  <a:gd name="T12" fmla="*/ 12802 h 12802"/>
                </a:gdLst>
                <a:ahLst/>
                <a:cxnLst>
                  <a:cxn ang="T6">
                    <a:pos x="T0" y="T1"/>
                  </a:cxn>
                  <a:cxn ang="T7">
                    <a:pos x="T2" y="T3"/>
                  </a:cxn>
                  <a:cxn ang="T8">
                    <a:pos x="T4" y="T5"/>
                  </a:cxn>
                </a:cxnLst>
                <a:rect l="T9" t="T10" r="T11" b="T12"/>
                <a:pathLst>
                  <a:path w="21600" h="12802" fill="none" extrusionOk="0">
                    <a:moveTo>
                      <a:pt x="3707" y="12801"/>
                    </a:moveTo>
                    <a:cubicBezTo>
                      <a:pt x="1291" y="9229"/>
                      <a:pt x="0" y="5014"/>
                      <a:pt x="0" y="702"/>
                    </a:cubicBezTo>
                    <a:cubicBezTo>
                      <a:pt x="-1" y="467"/>
                      <a:pt x="3" y="233"/>
                      <a:pt x="11" y="0"/>
                    </a:cubicBezTo>
                  </a:path>
                  <a:path w="21600" h="12802" stroke="0" extrusionOk="0">
                    <a:moveTo>
                      <a:pt x="3707" y="12801"/>
                    </a:moveTo>
                    <a:cubicBezTo>
                      <a:pt x="1291" y="9229"/>
                      <a:pt x="0" y="5014"/>
                      <a:pt x="0" y="702"/>
                    </a:cubicBezTo>
                    <a:cubicBezTo>
                      <a:pt x="-1" y="467"/>
                      <a:pt x="3" y="233"/>
                      <a:pt x="11" y="0"/>
                    </a:cubicBezTo>
                    <a:lnTo>
                      <a:pt x="21600" y="702"/>
                    </a:lnTo>
                    <a:lnTo>
                      <a:pt x="3707" y="12801"/>
                    </a:lnTo>
                    <a:close/>
                  </a:path>
                </a:pathLst>
              </a:custGeom>
              <a:noFill/>
              <a:ln w="38100">
                <a:solidFill>
                  <a:srgbClr val="0080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lIns="87313" tIns="44450" rIns="87313" bIns="44450" anchor="ctr"/>
              <a:lstStyle/>
              <a:p>
                <a:endParaRPr lang="zh-CN" altLang="en-US"/>
              </a:p>
            </p:txBody>
          </p:sp>
          <p:sp>
            <p:nvSpPr>
              <p:cNvPr id="98" name="Arc 40"/>
              <p:cNvSpPr>
                <a:spLocks/>
              </p:cNvSpPr>
              <p:nvPr/>
            </p:nvSpPr>
            <p:spPr bwMode="auto">
              <a:xfrm>
                <a:off x="2352" y="2496"/>
                <a:ext cx="847" cy="1293"/>
              </a:xfrm>
              <a:custGeom>
                <a:avLst/>
                <a:gdLst>
                  <a:gd name="T0" fmla="*/ 10971 w 9377"/>
                  <a:gd name="T1" fmla="*/ 7127 h 21600"/>
                  <a:gd name="T2" fmla="*/ 0 w 9377"/>
                  <a:gd name="T3" fmla="*/ 7226 h 21600"/>
                  <a:gd name="T4" fmla="*/ 4723 w 9377"/>
                  <a:gd name="T5" fmla="*/ 0 h 21600"/>
                  <a:gd name="T6" fmla="*/ 0 60000 65536"/>
                  <a:gd name="T7" fmla="*/ 0 60000 65536"/>
                  <a:gd name="T8" fmla="*/ 0 60000 65536"/>
                  <a:gd name="T9" fmla="*/ 0 w 9377"/>
                  <a:gd name="T10" fmla="*/ 0 h 21600"/>
                  <a:gd name="T11" fmla="*/ 9377 w 9377"/>
                  <a:gd name="T12" fmla="*/ 21600 h 21600"/>
                </a:gdLst>
                <a:ahLst/>
                <a:cxnLst>
                  <a:cxn ang="T6">
                    <a:pos x="T0" y="T1"/>
                  </a:cxn>
                  <a:cxn ang="T7">
                    <a:pos x="T2" y="T3"/>
                  </a:cxn>
                  <a:cxn ang="T8">
                    <a:pos x="T4" y="T5"/>
                  </a:cxn>
                </a:cxnLst>
                <a:rect l="T9" t="T10" r="T11" b="T12"/>
                <a:pathLst>
                  <a:path w="9377" h="21600" fill="none" extrusionOk="0">
                    <a:moveTo>
                      <a:pt x="9376" y="20929"/>
                    </a:moveTo>
                    <a:cubicBezTo>
                      <a:pt x="7631" y="21374"/>
                      <a:pt x="5837" y="21599"/>
                      <a:pt x="4037" y="21600"/>
                    </a:cubicBezTo>
                    <a:cubicBezTo>
                      <a:pt x="2682" y="21600"/>
                      <a:pt x="1330" y="21472"/>
                      <a:pt x="-1" y="21219"/>
                    </a:cubicBezTo>
                  </a:path>
                  <a:path w="9377" h="21600" stroke="0" extrusionOk="0">
                    <a:moveTo>
                      <a:pt x="9376" y="20929"/>
                    </a:moveTo>
                    <a:cubicBezTo>
                      <a:pt x="7631" y="21374"/>
                      <a:pt x="5837" y="21599"/>
                      <a:pt x="4037" y="21600"/>
                    </a:cubicBezTo>
                    <a:cubicBezTo>
                      <a:pt x="2682" y="21600"/>
                      <a:pt x="1330" y="21472"/>
                      <a:pt x="-1" y="21219"/>
                    </a:cubicBezTo>
                    <a:lnTo>
                      <a:pt x="4037" y="0"/>
                    </a:lnTo>
                    <a:lnTo>
                      <a:pt x="9376" y="20929"/>
                    </a:lnTo>
                    <a:close/>
                  </a:path>
                </a:pathLst>
              </a:custGeom>
              <a:noFill/>
              <a:ln w="38100">
                <a:solidFill>
                  <a:srgbClr val="0080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lIns="87313" tIns="44450" rIns="87313" bIns="44450" anchor="ctr"/>
              <a:lstStyle/>
              <a:p>
                <a:endParaRPr lang="zh-CN" altLang="en-US"/>
              </a:p>
            </p:txBody>
          </p:sp>
          <p:sp>
            <p:nvSpPr>
              <p:cNvPr id="99" name="Arc 41"/>
              <p:cNvSpPr>
                <a:spLocks/>
              </p:cNvSpPr>
              <p:nvPr/>
            </p:nvSpPr>
            <p:spPr bwMode="auto">
              <a:xfrm>
                <a:off x="2736" y="2419"/>
                <a:ext cx="1951" cy="749"/>
              </a:xfrm>
              <a:custGeom>
                <a:avLst/>
                <a:gdLst>
                  <a:gd name="T0" fmla="*/ 25183 w 21600"/>
                  <a:gd name="T1" fmla="*/ 0 h 12526"/>
                  <a:gd name="T2" fmla="*/ 21915 w 21600"/>
                  <a:gd name="T3" fmla="*/ 4251 h 12526"/>
                  <a:gd name="T4" fmla="*/ 0 w 21600"/>
                  <a:gd name="T5" fmla="*/ 602 h 12526"/>
                  <a:gd name="T6" fmla="*/ 0 60000 65536"/>
                  <a:gd name="T7" fmla="*/ 0 60000 65536"/>
                  <a:gd name="T8" fmla="*/ 0 60000 65536"/>
                  <a:gd name="T9" fmla="*/ 0 w 21600"/>
                  <a:gd name="T10" fmla="*/ 0 h 12526"/>
                  <a:gd name="T11" fmla="*/ 21600 w 21600"/>
                  <a:gd name="T12" fmla="*/ 12526 h 12526"/>
                </a:gdLst>
                <a:ahLst/>
                <a:cxnLst>
                  <a:cxn ang="T6">
                    <a:pos x="T0" y="T1"/>
                  </a:cxn>
                  <a:cxn ang="T7">
                    <a:pos x="T2" y="T3"/>
                  </a:cxn>
                  <a:cxn ang="T8">
                    <a:pos x="T4" y="T5"/>
                  </a:cxn>
                </a:cxnLst>
                <a:rect l="T9" t="T10" r="T11" b="T12"/>
                <a:pathLst>
                  <a:path w="21600" h="12526" fill="none" extrusionOk="0">
                    <a:moveTo>
                      <a:pt x="21527" y="-1"/>
                    </a:moveTo>
                    <a:cubicBezTo>
                      <a:pt x="21575" y="589"/>
                      <a:pt x="21600" y="1181"/>
                      <a:pt x="21600" y="1773"/>
                    </a:cubicBezTo>
                    <a:cubicBezTo>
                      <a:pt x="21600" y="5546"/>
                      <a:pt x="20611" y="9253"/>
                      <a:pt x="18733" y="12526"/>
                    </a:cubicBezTo>
                  </a:path>
                  <a:path w="21600" h="12526" stroke="0" extrusionOk="0">
                    <a:moveTo>
                      <a:pt x="21527" y="-1"/>
                    </a:moveTo>
                    <a:cubicBezTo>
                      <a:pt x="21575" y="589"/>
                      <a:pt x="21600" y="1181"/>
                      <a:pt x="21600" y="1773"/>
                    </a:cubicBezTo>
                    <a:cubicBezTo>
                      <a:pt x="21600" y="5546"/>
                      <a:pt x="20611" y="9253"/>
                      <a:pt x="18733" y="12526"/>
                    </a:cubicBezTo>
                    <a:lnTo>
                      <a:pt x="0" y="1773"/>
                    </a:lnTo>
                    <a:lnTo>
                      <a:pt x="21527" y="-1"/>
                    </a:lnTo>
                    <a:close/>
                  </a:path>
                </a:pathLst>
              </a:custGeom>
              <a:noFill/>
              <a:ln w="38100">
                <a:solidFill>
                  <a:srgbClr val="0080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lIns="87313" tIns="44450" rIns="87313" bIns="44450" anchor="ctr"/>
              <a:lstStyle/>
              <a:p>
                <a:endParaRPr lang="zh-CN" altLang="en-US"/>
              </a:p>
            </p:txBody>
          </p:sp>
          <p:sp>
            <p:nvSpPr>
              <p:cNvPr id="100" name="Arc 42"/>
              <p:cNvSpPr>
                <a:spLocks/>
              </p:cNvSpPr>
              <p:nvPr/>
            </p:nvSpPr>
            <p:spPr bwMode="auto">
              <a:xfrm>
                <a:off x="2839" y="1311"/>
                <a:ext cx="1193" cy="1233"/>
              </a:xfrm>
              <a:custGeom>
                <a:avLst/>
                <a:gdLst>
                  <a:gd name="T0" fmla="*/ 7591 w 13214"/>
                  <a:gd name="T1" fmla="*/ 0 h 20600"/>
                  <a:gd name="T2" fmla="*/ 15437 w 13214"/>
                  <a:gd name="T3" fmla="*/ 1196 h 20600"/>
                  <a:gd name="T4" fmla="*/ 0 w 13214"/>
                  <a:gd name="T5" fmla="*/ 7012 h 20600"/>
                  <a:gd name="T6" fmla="*/ 0 60000 65536"/>
                  <a:gd name="T7" fmla="*/ 0 60000 65536"/>
                  <a:gd name="T8" fmla="*/ 0 60000 65536"/>
                  <a:gd name="T9" fmla="*/ 0 w 13214"/>
                  <a:gd name="T10" fmla="*/ 0 h 20600"/>
                  <a:gd name="T11" fmla="*/ 13214 w 13214"/>
                  <a:gd name="T12" fmla="*/ 20600 h 20600"/>
                </a:gdLst>
                <a:ahLst/>
                <a:cxnLst>
                  <a:cxn ang="T6">
                    <a:pos x="T0" y="T1"/>
                  </a:cxn>
                  <a:cxn ang="T7">
                    <a:pos x="T2" y="T3"/>
                  </a:cxn>
                  <a:cxn ang="T8">
                    <a:pos x="T4" y="T5"/>
                  </a:cxn>
                </a:cxnLst>
                <a:rect l="T9" t="T10" r="T11" b="T12"/>
                <a:pathLst>
                  <a:path w="13214" h="20600" fill="none" extrusionOk="0">
                    <a:moveTo>
                      <a:pt x="6497" y="0"/>
                    </a:moveTo>
                    <a:cubicBezTo>
                      <a:pt x="8926" y="766"/>
                      <a:pt x="11199" y="1955"/>
                      <a:pt x="13213" y="3513"/>
                    </a:cubicBezTo>
                  </a:path>
                  <a:path w="13214" h="20600" stroke="0" extrusionOk="0">
                    <a:moveTo>
                      <a:pt x="6497" y="0"/>
                    </a:moveTo>
                    <a:cubicBezTo>
                      <a:pt x="8926" y="766"/>
                      <a:pt x="11199" y="1955"/>
                      <a:pt x="13213" y="3513"/>
                    </a:cubicBezTo>
                    <a:lnTo>
                      <a:pt x="0" y="20600"/>
                    </a:lnTo>
                    <a:lnTo>
                      <a:pt x="6497" y="0"/>
                    </a:lnTo>
                    <a:close/>
                  </a:path>
                </a:pathLst>
              </a:custGeom>
              <a:noFill/>
              <a:ln w="38100">
                <a:solidFill>
                  <a:srgbClr val="0080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lIns="87313" tIns="44450" rIns="87313" bIns="44450" anchor="ctr"/>
              <a:lstStyle/>
              <a:p>
                <a:endParaRPr lang="zh-CN" altLang="en-US"/>
              </a:p>
            </p:txBody>
          </p:sp>
        </p:grpSp>
        <p:sp>
          <p:nvSpPr>
            <p:cNvPr id="18" name="Oval 12"/>
            <p:cNvSpPr>
              <a:spLocks noChangeArrowheads="1"/>
            </p:cNvSpPr>
            <p:nvPr/>
          </p:nvSpPr>
          <p:spPr bwMode="auto">
            <a:xfrm>
              <a:off x="1402" y="1445"/>
              <a:ext cx="4315" cy="2145"/>
            </a:xfrm>
            <a:prstGeom prst="ellipse">
              <a:avLst/>
            </a:prstGeom>
            <a:gradFill rotWithShape="1">
              <a:gsLst>
                <a:gs pos="0">
                  <a:srgbClr val="008000"/>
                </a:gs>
                <a:gs pos="100000">
                  <a:schemeClr val="folHlink"/>
                </a:gs>
              </a:gsLst>
              <a:lin ang="5400000" scaled="1"/>
            </a:gradFill>
            <a:ln w="12700" algn="ctr">
              <a:solidFill>
                <a:srgbClr val="008000"/>
              </a:solidFill>
              <a:round/>
              <a:headEnd/>
              <a:tailEnd/>
            </a:ln>
          </p:spPr>
          <p:txBody>
            <a:bodyPr wrap="none" lIns="87313" tIns="44450" rIns="87313" bIns="44450" anchor="ctr"/>
            <a:lstStyle/>
            <a:p>
              <a:endParaRPr lang="zh-CN" altLang="zh-CN" b="1">
                <a:ea typeface="微软雅黑" pitchFamily="34" charset="-122"/>
              </a:endParaRPr>
            </a:p>
          </p:txBody>
        </p:sp>
        <p:sp>
          <p:nvSpPr>
            <p:cNvPr id="19" name="Oval 13"/>
            <p:cNvSpPr>
              <a:spLocks noChangeArrowheads="1"/>
            </p:cNvSpPr>
            <p:nvPr/>
          </p:nvSpPr>
          <p:spPr bwMode="auto">
            <a:xfrm>
              <a:off x="1513" y="1468"/>
              <a:ext cx="4094" cy="1951"/>
            </a:xfrm>
            <a:prstGeom prst="ellipse">
              <a:avLst/>
            </a:prstGeom>
            <a:gradFill rotWithShape="1">
              <a:gsLst>
                <a:gs pos="0">
                  <a:srgbClr val="DDDDDD"/>
                </a:gs>
                <a:gs pos="100000">
                  <a:srgbClr val="FFFFFF"/>
                </a:gs>
              </a:gsLst>
              <a:path path="shape">
                <a:fillToRect l="50000" t="50000" r="50000" b="50000"/>
              </a:path>
            </a:gradFill>
            <a:ln>
              <a:noFill/>
            </a:ln>
            <a:extLst>
              <a:ext uri="{91240B29-F687-4F45-9708-019B960494DF}">
                <a14:hiddenLine xmlns:a14="http://schemas.microsoft.com/office/drawing/2010/main" xmlns="" w="12700" algn="ctr">
                  <a:solidFill>
                    <a:srgbClr val="000000"/>
                  </a:solidFill>
                  <a:round/>
                  <a:headEnd/>
                  <a:tailEnd/>
                </a14:hiddenLine>
              </a:ext>
            </a:extLst>
          </p:spPr>
          <p:txBody>
            <a:bodyPr wrap="none" lIns="87313" tIns="44450" rIns="87313" bIns="44450" anchor="ctr"/>
            <a:lstStyle/>
            <a:p>
              <a:endParaRPr lang="zh-CN" altLang="zh-CN" b="1">
                <a:ea typeface="微软雅黑" pitchFamily="34" charset="-122"/>
              </a:endParaRPr>
            </a:p>
          </p:txBody>
        </p:sp>
        <p:grpSp>
          <p:nvGrpSpPr>
            <p:cNvPr id="20" name="Group 104"/>
            <p:cNvGrpSpPr>
              <a:grpSpLocks/>
            </p:cNvGrpSpPr>
            <p:nvPr/>
          </p:nvGrpSpPr>
          <p:grpSpPr bwMode="auto">
            <a:xfrm>
              <a:off x="4851" y="1500"/>
              <a:ext cx="1464" cy="1065"/>
              <a:chOff x="3833" y="1344"/>
              <a:chExt cx="1162" cy="1127"/>
            </a:xfrm>
          </p:grpSpPr>
          <p:sp>
            <p:nvSpPr>
              <p:cNvPr id="82"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83"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b="1">
                    <a:ea typeface="微软雅黑" pitchFamily="34" charset="-122"/>
                  </a:rPr>
                  <a:t>单击此处</a:t>
                </a:r>
              </a:p>
              <a:p>
                <a:pPr algn="ctr"/>
                <a:r>
                  <a:rPr lang="zh-CN" altLang="en-US" b="1">
                    <a:ea typeface="微软雅黑" pitchFamily="34" charset="-122"/>
                  </a:rPr>
                  <a:t>添加文字</a:t>
                </a:r>
              </a:p>
            </p:txBody>
          </p:sp>
          <p:pic>
            <p:nvPicPr>
              <p:cNvPr id="84"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4022" y="1344"/>
                <a:ext cx="784" cy="3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85" name="Group 54"/>
              <p:cNvGrpSpPr>
                <a:grpSpLocks/>
              </p:cNvGrpSpPr>
              <p:nvPr/>
            </p:nvGrpSpPr>
            <p:grpSpPr bwMode="auto">
              <a:xfrm rot="-1297425" flipH="1" flipV="1">
                <a:off x="3990" y="2063"/>
                <a:ext cx="850" cy="204"/>
                <a:chOff x="2532" y="1051"/>
                <a:chExt cx="893" cy="246"/>
              </a:xfrm>
            </p:grpSpPr>
            <p:grpSp>
              <p:nvGrpSpPr>
                <p:cNvPr id="86" name="Group 55"/>
                <p:cNvGrpSpPr>
                  <a:grpSpLocks/>
                </p:cNvGrpSpPr>
                <p:nvPr/>
              </p:nvGrpSpPr>
              <p:grpSpPr bwMode="auto">
                <a:xfrm>
                  <a:off x="2532" y="1051"/>
                  <a:ext cx="743" cy="185"/>
                  <a:chOff x="1565" y="2568"/>
                  <a:chExt cx="1118" cy="279"/>
                </a:xfrm>
              </p:grpSpPr>
              <p:sp>
                <p:nvSpPr>
                  <p:cNvPr id="92"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93"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94"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95"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87" name="Group 60"/>
                <p:cNvGrpSpPr>
                  <a:grpSpLocks/>
                </p:cNvGrpSpPr>
                <p:nvPr/>
              </p:nvGrpSpPr>
              <p:grpSpPr bwMode="auto">
                <a:xfrm rot="1353540">
                  <a:off x="2682" y="1111"/>
                  <a:ext cx="743" cy="186"/>
                  <a:chOff x="1565" y="2568"/>
                  <a:chExt cx="1118" cy="279"/>
                </a:xfrm>
              </p:grpSpPr>
              <p:sp>
                <p:nvSpPr>
                  <p:cNvPr id="88"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89"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90"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91"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grpSp>
        <p:grpSp>
          <p:nvGrpSpPr>
            <p:cNvPr id="21" name="Group 105"/>
            <p:cNvGrpSpPr>
              <a:grpSpLocks/>
            </p:cNvGrpSpPr>
            <p:nvPr/>
          </p:nvGrpSpPr>
          <p:grpSpPr bwMode="auto">
            <a:xfrm>
              <a:off x="907" y="1500"/>
              <a:ext cx="1464" cy="1065"/>
              <a:chOff x="3833" y="1344"/>
              <a:chExt cx="1162" cy="1127"/>
            </a:xfrm>
          </p:grpSpPr>
          <p:sp>
            <p:nvSpPr>
              <p:cNvPr id="67"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68"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b="1">
                    <a:ea typeface="微软雅黑" pitchFamily="34" charset="-122"/>
                  </a:rPr>
                  <a:t>单击此处</a:t>
                </a:r>
              </a:p>
              <a:p>
                <a:pPr algn="ctr"/>
                <a:r>
                  <a:rPr lang="zh-CN" altLang="en-US" b="1">
                    <a:ea typeface="微软雅黑" pitchFamily="34" charset="-122"/>
                  </a:rPr>
                  <a:t>添加文字</a:t>
                </a:r>
              </a:p>
            </p:txBody>
          </p:sp>
          <p:pic>
            <p:nvPicPr>
              <p:cNvPr id="69"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4022" y="1344"/>
                <a:ext cx="784" cy="3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0" name="Group 54"/>
              <p:cNvGrpSpPr>
                <a:grpSpLocks/>
              </p:cNvGrpSpPr>
              <p:nvPr/>
            </p:nvGrpSpPr>
            <p:grpSpPr bwMode="auto">
              <a:xfrm rot="-1297425" flipH="1" flipV="1">
                <a:off x="3990" y="2063"/>
                <a:ext cx="850" cy="204"/>
                <a:chOff x="2532" y="1051"/>
                <a:chExt cx="893" cy="246"/>
              </a:xfrm>
            </p:grpSpPr>
            <p:grpSp>
              <p:nvGrpSpPr>
                <p:cNvPr id="71" name="Group 55"/>
                <p:cNvGrpSpPr>
                  <a:grpSpLocks/>
                </p:cNvGrpSpPr>
                <p:nvPr/>
              </p:nvGrpSpPr>
              <p:grpSpPr bwMode="auto">
                <a:xfrm>
                  <a:off x="2532" y="1051"/>
                  <a:ext cx="743" cy="185"/>
                  <a:chOff x="1565" y="2568"/>
                  <a:chExt cx="1118" cy="279"/>
                </a:xfrm>
              </p:grpSpPr>
              <p:sp>
                <p:nvSpPr>
                  <p:cNvPr id="77"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78"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79"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81"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72" name="Group 60"/>
                <p:cNvGrpSpPr>
                  <a:grpSpLocks/>
                </p:cNvGrpSpPr>
                <p:nvPr/>
              </p:nvGrpSpPr>
              <p:grpSpPr bwMode="auto">
                <a:xfrm rot="1353540">
                  <a:off x="2682" y="1111"/>
                  <a:ext cx="743" cy="186"/>
                  <a:chOff x="1565" y="2568"/>
                  <a:chExt cx="1118" cy="279"/>
                </a:xfrm>
              </p:grpSpPr>
              <p:sp>
                <p:nvSpPr>
                  <p:cNvPr id="73"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74"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75"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76"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grpSp>
        <p:grpSp>
          <p:nvGrpSpPr>
            <p:cNvPr id="22" name="Group 121"/>
            <p:cNvGrpSpPr>
              <a:grpSpLocks/>
            </p:cNvGrpSpPr>
            <p:nvPr/>
          </p:nvGrpSpPr>
          <p:grpSpPr bwMode="auto">
            <a:xfrm>
              <a:off x="1515" y="2756"/>
              <a:ext cx="1658" cy="1205"/>
              <a:chOff x="3833" y="1344"/>
              <a:chExt cx="1162" cy="1127"/>
            </a:xfrm>
          </p:grpSpPr>
          <p:sp>
            <p:nvSpPr>
              <p:cNvPr id="53"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54"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b="1">
                    <a:ea typeface="微软雅黑" pitchFamily="34" charset="-122"/>
                  </a:rPr>
                  <a:t>单击此处</a:t>
                </a:r>
              </a:p>
              <a:p>
                <a:pPr algn="ctr"/>
                <a:r>
                  <a:rPr lang="zh-CN" altLang="en-US" b="1">
                    <a:ea typeface="微软雅黑" pitchFamily="34" charset="-122"/>
                  </a:rPr>
                  <a:t>添加文字</a:t>
                </a:r>
              </a:p>
            </p:txBody>
          </p:sp>
          <p:pic>
            <p:nvPicPr>
              <p:cNvPr id="55"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4022" y="1344"/>
                <a:ext cx="784" cy="3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6" name="Group 54"/>
              <p:cNvGrpSpPr>
                <a:grpSpLocks/>
              </p:cNvGrpSpPr>
              <p:nvPr/>
            </p:nvGrpSpPr>
            <p:grpSpPr bwMode="auto">
              <a:xfrm rot="-1297425" flipH="1" flipV="1">
                <a:off x="3990" y="2063"/>
                <a:ext cx="850" cy="204"/>
                <a:chOff x="2532" y="1051"/>
                <a:chExt cx="893" cy="246"/>
              </a:xfrm>
            </p:grpSpPr>
            <p:grpSp>
              <p:nvGrpSpPr>
                <p:cNvPr id="57" name="Group 55"/>
                <p:cNvGrpSpPr>
                  <a:grpSpLocks/>
                </p:cNvGrpSpPr>
                <p:nvPr/>
              </p:nvGrpSpPr>
              <p:grpSpPr bwMode="auto">
                <a:xfrm>
                  <a:off x="2532" y="1051"/>
                  <a:ext cx="743" cy="185"/>
                  <a:chOff x="1565" y="2568"/>
                  <a:chExt cx="1118" cy="279"/>
                </a:xfrm>
              </p:grpSpPr>
              <p:sp>
                <p:nvSpPr>
                  <p:cNvPr id="63"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4"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5"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6"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58" name="Group 60"/>
                <p:cNvGrpSpPr>
                  <a:grpSpLocks/>
                </p:cNvGrpSpPr>
                <p:nvPr/>
              </p:nvGrpSpPr>
              <p:grpSpPr bwMode="auto">
                <a:xfrm rot="1353540">
                  <a:off x="2682" y="1111"/>
                  <a:ext cx="743" cy="186"/>
                  <a:chOff x="1565" y="2568"/>
                  <a:chExt cx="1118" cy="279"/>
                </a:xfrm>
              </p:grpSpPr>
              <p:sp>
                <p:nvSpPr>
                  <p:cNvPr id="59"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0"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1"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62"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grpSp>
        <p:grpSp>
          <p:nvGrpSpPr>
            <p:cNvPr id="23" name="Group 136"/>
            <p:cNvGrpSpPr>
              <a:grpSpLocks/>
            </p:cNvGrpSpPr>
            <p:nvPr/>
          </p:nvGrpSpPr>
          <p:grpSpPr bwMode="auto">
            <a:xfrm>
              <a:off x="4030" y="2756"/>
              <a:ext cx="1658" cy="1205"/>
              <a:chOff x="3833" y="1344"/>
              <a:chExt cx="1162" cy="1127"/>
            </a:xfrm>
          </p:grpSpPr>
          <p:sp>
            <p:nvSpPr>
              <p:cNvPr id="39"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40" name="Oval 52"/>
              <p:cNvSpPr>
                <a:spLocks noChangeArrowheads="1"/>
              </p:cNvSpPr>
              <p:nvPr/>
            </p:nvSpPr>
            <p:spPr bwMode="gray">
              <a:xfrm>
                <a:off x="3921" y="1344"/>
                <a:ext cx="986" cy="978"/>
              </a:xfrm>
              <a:prstGeom prst="ellipse">
                <a:avLst/>
              </a:prstGeom>
              <a:gradFill rotWithShape="1">
                <a:gsLst>
                  <a:gs pos="0">
                    <a:schemeClr val="folHlink"/>
                  </a:gs>
                  <a:gs pos="100000">
                    <a:srgbClr val="008000"/>
                  </a:gs>
                </a:gsLst>
                <a:lin ang="2700000" scaled="1"/>
              </a:gradFill>
              <a:ln w="9525" algn="ctr">
                <a:solidFill>
                  <a:srgbClr val="008000"/>
                </a:solidFill>
                <a:round/>
                <a:headEnd/>
                <a:tailEnd/>
              </a:ln>
            </p:spPr>
            <p:txBody>
              <a:bodyPr wrap="none" anchor="ctr"/>
              <a:lstStyle/>
              <a:p>
                <a:pPr algn="ctr"/>
                <a:r>
                  <a:rPr lang="zh-CN" altLang="en-US" b="1">
                    <a:solidFill>
                      <a:schemeClr val="bg1"/>
                    </a:solidFill>
                    <a:ea typeface="微软雅黑" pitchFamily="34" charset="-122"/>
                  </a:rPr>
                  <a:t>单击此处</a:t>
                </a:r>
              </a:p>
              <a:p>
                <a:pPr algn="ctr"/>
                <a:r>
                  <a:rPr lang="zh-CN" altLang="en-US" b="1">
                    <a:solidFill>
                      <a:schemeClr val="bg1"/>
                    </a:solidFill>
                    <a:ea typeface="微软雅黑" pitchFamily="34" charset="-122"/>
                  </a:rPr>
                  <a:t>添加文字</a:t>
                </a:r>
              </a:p>
            </p:txBody>
          </p:sp>
          <p:pic>
            <p:nvPicPr>
              <p:cNvPr id="41"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4022" y="1344"/>
                <a:ext cx="784" cy="3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2" name="Group 54"/>
              <p:cNvGrpSpPr>
                <a:grpSpLocks/>
              </p:cNvGrpSpPr>
              <p:nvPr/>
            </p:nvGrpSpPr>
            <p:grpSpPr bwMode="auto">
              <a:xfrm rot="-1297425" flipH="1" flipV="1">
                <a:off x="3990" y="2063"/>
                <a:ext cx="850" cy="204"/>
                <a:chOff x="2532" y="1051"/>
                <a:chExt cx="893" cy="246"/>
              </a:xfrm>
            </p:grpSpPr>
            <p:grpSp>
              <p:nvGrpSpPr>
                <p:cNvPr id="43" name="Group 55"/>
                <p:cNvGrpSpPr>
                  <a:grpSpLocks/>
                </p:cNvGrpSpPr>
                <p:nvPr/>
              </p:nvGrpSpPr>
              <p:grpSpPr bwMode="auto">
                <a:xfrm>
                  <a:off x="2532" y="1051"/>
                  <a:ext cx="743" cy="185"/>
                  <a:chOff x="1565" y="2568"/>
                  <a:chExt cx="1118" cy="279"/>
                </a:xfrm>
              </p:grpSpPr>
              <p:sp>
                <p:nvSpPr>
                  <p:cNvPr id="49"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0"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1"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2"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44" name="Group 60"/>
                <p:cNvGrpSpPr>
                  <a:grpSpLocks/>
                </p:cNvGrpSpPr>
                <p:nvPr/>
              </p:nvGrpSpPr>
              <p:grpSpPr bwMode="auto">
                <a:xfrm rot="1353540">
                  <a:off x="2682" y="1111"/>
                  <a:ext cx="743" cy="186"/>
                  <a:chOff x="1565" y="2568"/>
                  <a:chExt cx="1118" cy="279"/>
                </a:xfrm>
              </p:grpSpPr>
              <p:sp>
                <p:nvSpPr>
                  <p:cNvPr id="45"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46"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47"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48"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grpSp>
        <p:grpSp>
          <p:nvGrpSpPr>
            <p:cNvPr id="24" name="Group 153"/>
            <p:cNvGrpSpPr>
              <a:grpSpLocks/>
            </p:cNvGrpSpPr>
            <p:nvPr/>
          </p:nvGrpSpPr>
          <p:grpSpPr bwMode="auto">
            <a:xfrm>
              <a:off x="2971" y="942"/>
              <a:ext cx="1316" cy="957"/>
              <a:chOff x="3833" y="1344"/>
              <a:chExt cx="1162" cy="1127"/>
            </a:xfrm>
          </p:grpSpPr>
          <p:sp>
            <p:nvSpPr>
              <p:cNvPr id="25"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26"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b="1">
                    <a:ea typeface="微软雅黑" pitchFamily="34" charset="-122"/>
                  </a:rPr>
                  <a:t>单击此处</a:t>
                </a:r>
              </a:p>
              <a:p>
                <a:pPr algn="ctr"/>
                <a:r>
                  <a:rPr lang="zh-CN" altLang="en-US" b="1">
                    <a:ea typeface="微软雅黑" pitchFamily="34" charset="-122"/>
                  </a:rPr>
                  <a:t>添加文字</a:t>
                </a:r>
              </a:p>
            </p:txBody>
          </p:sp>
          <p:pic>
            <p:nvPicPr>
              <p:cNvPr id="27"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4022" y="1344"/>
                <a:ext cx="784" cy="3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8" name="Group 54"/>
              <p:cNvGrpSpPr>
                <a:grpSpLocks/>
              </p:cNvGrpSpPr>
              <p:nvPr/>
            </p:nvGrpSpPr>
            <p:grpSpPr bwMode="auto">
              <a:xfrm rot="-1297425" flipH="1" flipV="1">
                <a:off x="3990" y="2063"/>
                <a:ext cx="850" cy="204"/>
                <a:chOff x="2532" y="1051"/>
                <a:chExt cx="893" cy="246"/>
              </a:xfrm>
            </p:grpSpPr>
            <p:grpSp>
              <p:nvGrpSpPr>
                <p:cNvPr id="29" name="Group 55"/>
                <p:cNvGrpSpPr>
                  <a:grpSpLocks/>
                </p:cNvGrpSpPr>
                <p:nvPr/>
              </p:nvGrpSpPr>
              <p:grpSpPr bwMode="auto">
                <a:xfrm>
                  <a:off x="2532" y="1051"/>
                  <a:ext cx="743" cy="185"/>
                  <a:chOff x="1565" y="2568"/>
                  <a:chExt cx="1118" cy="279"/>
                </a:xfrm>
              </p:grpSpPr>
              <p:sp>
                <p:nvSpPr>
                  <p:cNvPr id="35"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6"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7"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8"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30" name="Group 60"/>
                <p:cNvGrpSpPr>
                  <a:grpSpLocks/>
                </p:cNvGrpSpPr>
                <p:nvPr/>
              </p:nvGrpSpPr>
              <p:grpSpPr bwMode="auto">
                <a:xfrm rot="1353540">
                  <a:off x="2682" y="1111"/>
                  <a:ext cx="743" cy="186"/>
                  <a:chOff x="1565" y="2568"/>
                  <a:chExt cx="1118" cy="279"/>
                </a:xfrm>
              </p:grpSpPr>
              <p:sp>
                <p:nvSpPr>
                  <p:cNvPr id="31"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2"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3"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34"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grpSp>
      </p:grpSp>
      <p:sp>
        <p:nvSpPr>
          <p:cNvPr id="101" name="Rectangle 77"/>
          <p:cNvSpPr>
            <a:spLocks noChangeArrowheads="1"/>
          </p:cNvSpPr>
          <p:nvPr/>
        </p:nvSpPr>
        <p:spPr bwMode="auto">
          <a:xfrm>
            <a:off x="3559699" y="2799422"/>
            <a:ext cx="1936727" cy="347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0" tIns="0" rIns="0" bIns="0" anchor="ctr">
            <a:spAutoFit/>
          </a:bodyPr>
          <a:lstStyle/>
          <a:p>
            <a:pPr algn="ctr">
              <a:lnSpc>
                <a:spcPct val="120000"/>
              </a:lnSpc>
            </a:pPr>
            <a:r>
              <a:rPr lang="zh-CN" altLang="en-US" sz="1900" b="1">
                <a:ea typeface="微软雅黑" pitchFamily="34" charset="-122"/>
              </a:rPr>
              <a:t>此处添加文字内容</a:t>
            </a:r>
          </a:p>
        </p:txBody>
      </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80"/>
                                        </p:tgtEl>
                                        <p:attrNameLst>
                                          <p:attrName>style.visibility</p:attrName>
                                        </p:attrNameLst>
                                      </p:cBhvr>
                                      <p:to>
                                        <p:strVal val="visible"/>
                                      </p:to>
                                    </p:set>
                                    <p:anim by="(-#ppt_w*2)" calcmode="lin" valueType="num">
                                      <p:cBhvr rctx="PPT">
                                        <p:cTn id="7" dur="250" autoRev="1" fill="hold">
                                          <p:stCondLst>
                                            <p:cond delay="0"/>
                                          </p:stCondLst>
                                        </p:cTn>
                                        <p:tgtEl>
                                          <p:spTgt spid="80"/>
                                        </p:tgtEl>
                                        <p:attrNameLst>
                                          <p:attrName>ppt_w</p:attrName>
                                        </p:attrNameLst>
                                      </p:cBhvr>
                                    </p:anim>
                                    <p:anim by="(#ppt_w*0.50)" calcmode="lin" valueType="num">
                                      <p:cBhvr>
                                        <p:cTn id="8" dur="250" decel="50000" autoRev="1" fill="hold">
                                          <p:stCondLst>
                                            <p:cond delay="0"/>
                                          </p:stCondLst>
                                        </p:cTn>
                                        <p:tgtEl>
                                          <p:spTgt spid="80"/>
                                        </p:tgtEl>
                                        <p:attrNameLst>
                                          <p:attrName>ppt_x</p:attrName>
                                        </p:attrNameLst>
                                      </p:cBhvr>
                                    </p:anim>
                                    <p:anim from="(-#ppt_h/2)" to="(#ppt_y)" calcmode="lin" valueType="num">
                                      <p:cBhvr>
                                        <p:cTn id="9" dur="500" fill="hold">
                                          <p:stCondLst>
                                            <p:cond delay="0"/>
                                          </p:stCondLst>
                                        </p:cTn>
                                        <p:tgtEl>
                                          <p:spTgt spid="80"/>
                                        </p:tgtEl>
                                        <p:attrNameLst>
                                          <p:attrName>ppt_y</p:attrName>
                                        </p:attrNameLst>
                                      </p:cBhvr>
                                    </p:anim>
                                    <p:animRot by="21600000">
                                      <p:cBhvr>
                                        <p:cTn id="10" dur="500" fill="hold">
                                          <p:stCondLst>
                                            <p:cond delay="0"/>
                                          </p:stCondLst>
                                        </p:cTn>
                                        <p:tgtEl>
                                          <p:spTgt spid="80"/>
                                        </p:tgtEl>
                                        <p:attrNameLst>
                                          <p:attrName>r</p:attrName>
                                        </p:attrNameLst>
                                      </p:cBhvr>
                                    </p:animRot>
                                  </p:childTnLst>
                                </p:cTn>
                              </p:par>
                            </p:childTnLst>
                          </p:cTn>
                        </p:par>
                        <p:par>
                          <p:cTn id="11" fill="hold">
                            <p:stCondLst>
                              <p:cond delay="900"/>
                            </p:stCondLst>
                            <p:childTnLst>
                              <p:par>
                                <p:cTn id="12" presetID="23" presetClass="entr" presetSubtype="16"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2000" fill="hold"/>
                                        <p:tgtEl>
                                          <p:spTgt spid="16"/>
                                        </p:tgtEl>
                                        <p:attrNameLst>
                                          <p:attrName>ppt_w</p:attrName>
                                        </p:attrNameLst>
                                      </p:cBhvr>
                                      <p:tavLst>
                                        <p:tav tm="0">
                                          <p:val>
                                            <p:fltVal val="0"/>
                                          </p:val>
                                        </p:tav>
                                        <p:tav tm="100000">
                                          <p:val>
                                            <p:strVal val="#ppt_w"/>
                                          </p:val>
                                        </p:tav>
                                      </p:tavLst>
                                    </p:anim>
                                    <p:anim calcmode="lin" valueType="num">
                                      <p:cBhvr>
                                        <p:cTn id="15" dur="2000" fill="hold"/>
                                        <p:tgtEl>
                                          <p:spTgt spid="16"/>
                                        </p:tgtEl>
                                        <p:attrNameLst>
                                          <p:attrName>ppt_h</p:attrName>
                                        </p:attrNameLst>
                                      </p:cBhvr>
                                      <p:tavLst>
                                        <p:tav tm="0">
                                          <p:val>
                                            <p:fltVal val="0"/>
                                          </p:val>
                                        </p:tav>
                                        <p:tav tm="100000">
                                          <p:val>
                                            <p:strVal val="#ppt_h"/>
                                          </p:val>
                                        </p:tav>
                                      </p:tavLst>
                                    </p:anim>
                                  </p:childTnLst>
                                </p:cTn>
                              </p:par>
                            </p:childTnLst>
                          </p:cTn>
                        </p:par>
                        <p:par>
                          <p:cTn id="16" fill="hold">
                            <p:stCondLst>
                              <p:cond delay="29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01"/>
                                        </p:tgtEl>
                                        <p:attrNameLst>
                                          <p:attrName>style.visibility</p:attrName>
                                        </p:attrNameLst>
                                      </p:cBhvr>
                                      <p:to>
                                        <p:strVal val="visible"/>
                                      </p:to>
                                    </p:set>
                                    <p:anim by="(-#ppt_w*2)" calcmode="lin" valueType="num">
                                      <p:cBhvr rctx="PPT">
                                        <p:cTn id="19" dur="500" autoRev="1" fill="hold">
                                          <p:stCondLst>
                                            <p:cond delay="0"/>
                                          </p:stCondLst>
                                        </p:cTn>
                                        <p:tgtEl>
                                          <p:spTgt spid="101"/>
                                        </p:tgtEl>
                                        <p:attrNameLst>
                                          <p:attrName>ppt_w</p:attrName>
                                        </p:attrNameLst>
                                      </p:cBhvr>
                                    </p:anim>
                                    <p:anim by="(#ppt_w*0.50)" calcmode="lin" valueType="num">
                                      <p:cBhvr>
                                        <p:cTn id="20" dur="500" decel="50000" autoRev="1" fill="hold">
                                          <p:stCondLst>
                                            <p:cond delay="0"/>
                                          </p:stCondLst>
                                        </p:cTn>
                                        <p:tgtEl>
                                          <p:spTgt spid="101"/>
                                        </p:tgtEl>
                                        <p:attrNameLst>
                                          <p:attrName>ppt_x</p:attrName>
                                        </p:attrNameLst>
                                      </p:cBhvr>
                                    </p:anim>
                                    <p:anim from="(-#ppt_h/2)" to="(#ppt_y)" calcmode="lin" valueType="num">
                                      <p:cBhvr>
                                        <p:cTn id="21" dur="1000" fill="hold">
                                          <p:stCondLst>
                                            <p:cond delay="0"/>
                                          </p:stCondLst>
                                        </p:cTn>
                                        <p:tgtEl>
                                          <p:spTgt spid="101"/>
                                        </p:tgtEl>
                                        <p:attrNameLst>
                                          <p:attrName>ppt_y</p:attrName>
                                        </p:attrNameLst>
                                      </p:cBhvr>
                                    </p:anim>
                                    <p:animRot by="21600000">
                                      <p:cBhvr>
                                        <p:cTn id="22" dur="1000" fill="hold">
                                          <p:stCondLst>
                                            <p:cond delay="0"/>
                                          </p:stCondLst>
                                        </p:cTn>
                                        <p:tgtEl>
                                          <p:spTgt spid="1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10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18" name="Oval 98"/>
          <p:cNvSpPr>
            <a:spLocks noChangeArrowheads="1"/>
          </p:cNvSpPr>
          <p:nvPr/>
        </p:nvSpPr>
        <p:spPr bwMode="auto">
          <a:xfrm>
            <a:off x="3074020" y="1336718"/>
            <a:ext cx="1699993" cy="1690091"/>
          </a:xfrm>
          <a:prstGeom prst="ellipse">
            <a:avLst/>
          </a:prstGeom>
          <a:solidFill>
            <a:srgbClr val="004800"/>
          </a:solidFill>
          <a:ln w="25400">
            <a:solidFill>
              <a:schemeClr val="bg1"/>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2">
                  <a:lumMod val="10000"/>
                </a:schemeClr>
              </a:solidFill>
              <a:effectLst/>
              <a:uLnTx/>
              <a:uFillTx/>
              <a:latin typeface="Calibri"/>
              <a:ea typeface="微软雅黑"/>
            </a:endParaRPr>
          </a:p>
        </p:txBody>
      </p:sp>
      <p:sp>
        <p:nvSpPr>
          <p:cNvPr id="19" name="Oval 100"/>
          <p:cNvSpPr>
            <a:spLocks noChangeArrowheads="1"/>
          </p:cNvSpPr>
          <p:nvPr/>
        </p:nvSpPr>
        <p:spPr bwMode="auto">
          <a:xfrm>
            <a:off x="4338287" y="1250893"/>
            <a:ext cx="2112613" cy="2102710"/>
          </a:xfrm>
          <a:prstGeom prst="ellipse">
            <a:avLst/>
          </a:prstGeom>
          <a:solidFill>
            <a:srgbClr val="008000"/>
          </a:solidFill>
          <a:ln w="19050">
            <a:solidFill>
              <a:schemeClr val="bg1"/>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2">
                  <a:lumMod val="10000"/>
                </a:schemeClr>
              </a:solidFill>
              <a:effectLst/>
              <a:uLnTx/>
              <a:uFillTx/>
              <a:latin typeface="Calibri"/>
              <a:ea typeface="微软雅黑"/>
            </a:endParaRPr>
          </a:p>
        </p:txBody>
      </p:sp>
      <p:sp>
        <p:nvSpPr>
          <p:cNvPr id="20" name="Oval 101"/>
          <p:cNvSpPr>
            <a:spLocks noChangeArrowheads="1"/>
          </p:cNvSpPr>
          <p:nvPr/>
        </p:nvSpPr>
        <p:spPr bwMode="auto">
          <a:xfrm>
            <a:off x="3605474" y="2373219"/>
            <a:ext cx="1769314" cy="1775916"/>
          </a:xfrm>
          <a:prstGeom prst="ellipse">
            <a:avLst/>
          </a:prstGeom>
          <a:solidFill>
            <a:srgbClr val="FFC000"/>
          </a:solidFill>
          <a:ln w="19050">
            <a:solidFill>
              <a:schemeClr val="bg1"/>
            </a:solid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chemeClr val="bg2">
                  <a:lumMod val="10000"/>
                </a:schemeClr>
              </a:solidFill>
              <a:latin typeface="Calibri"/>
              <a:ea typeface="微软雅黑"/>
            </a:endParaRPr>
          </a:p>
        </p:txBody>
      </p:sp>
      <p:cxnSp>
        <p:nvCxnSpPr>
          <p:cNvPr id="21" name="直接箭头连接符 20"/>
          <p:cNvCxnSpPr/>
          <p:nvPr/>
        </p:nvCxnSpPr>
        <p:spPr>
          <a:xfrm>
            <a:off x="6450900" y="2048074"/>
            <a:ext cx="1627094" cy="0"/>
          </a:xfrm>
          <a:prstGeom prst="straightConnector1">
            <a:avLst/>
          </a:prstGeom>
          <a:noFill/>
          <a:ln w="9525" cap="flat" cmpd="sng" algn="ctr">
            <a:solidFill>
              <a:srgbClr val="006600"/>
            </a:solidFill>
            <a:prstDash val="solid"/>
            <a:tailEnd type="arrow"/>
          </a:ln>
          <a:effectLst/>
        </p:spPr>
      </p:cxnSp>
      <p:sp>
        <p:nvSpPr>
          <p:cNvPr id="22" name="TextBox 21"/>
          <p:cNvSpPr txBox="1"/>
          <p:nvPr/>
        </p:nvSpPr>
        <p:spPr>
          <a:xfrm>
            <a:off x="6536369" y="1124744"/>
            <a:ext cx="1541625" cy="923330"/>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smtClean="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pPr>
            <a:r>
              <a:rPr lang="zh-CN" altLang="en-US" sz="1200" dirty="0" smtClean="0">
                <a:solidFill>
                  <a:schemeClr val="bg2">
                    <a:lumMod val="10000"/>
                  </a:schemeClr>
                </a:solidFill>
                <a:latin typeface="Calibri"/>
                <a:ea typeface="微软雅黑"/>
              </a:rPr>
              <a:t>添加文本说明内容</a:t>
            </a:r>
            <a:endParaRPr lang="zh-CN" altLang="en-US" sz="1200" dirty="0">
              <a:solidFill>
                <a:schemeClr val="bg2">
                  <a:lumMod val="10000"/>
                </a:schemeClr>
              </a:solidFill>
              <a:latin typeface="Calibri"/>
              <a:ea typeface="微软雅黑"/>
            </a:endParaRPr>
          </a:p>
        </p:txBody>
      </p:sp>
      <p:cxnSp>
        <p:nvCxnSpPr>
          <p:cNvPr id="23" name="直接箭头连接符 22"/>
          <p:cNvCxnSpPr>
            <a:stCxn id="20" idx="4"/>
          </p:cNvCxnSpPr>
          <p:nvPr/>
        </p:nvCxnSpPr>
        <p:spPr>
          <a:xfrm>
            <a:off x="4490131" y="4149135"/>
            <a:ext cx="6602" cy="990851"/>
          </a:xfrm>
          <a:prstGeom prst="straightConnector1">
            <a:avLst/>
          </a:prstGeom>
          <a:noFill/>
          <a:ln w="9525" cap="flat" cmpd="sng" algn="ctr">
            <a:solidFill>
              <a:srgbClr val="006600"/>
            </a:solidFill>
            <a:prstDash val="solid"/>
            <a:tailEnd type="arrow"/>
          </a:ln>
          <a:effectLst/>
        </p:spPr>
      </p:cxnSp>
      <p:sp>
        <p:nvSpPr>
          <p:cNvPr id="24" name="TextBox 23"/>
          <p:cNvSpPr txBox="1"/>
          <p:nvPr/>
        </p:nvSpPr>
        <p:spPr>
          <a:xfrm>
            <a:off x="4610057" y="4149135"/>
            <a:ext cx="1804013" cy="867930"/>
          </a:xfrm>
          <a:prstGeom prst="rect">
            <a:avLst/>
          </a:prstGeom>
          <a:noFill/>
        </p:spPr>
        <p:txBody>
          <a:bodyPr wrap="square" rtlCol="0">
            <a:spAutoFit/>
          </a:bodyPr>
          <a:lstStyle/>
          <a:p>
            <a:pPr fontAlgn="auto">
              <a:lnSpc>
                <a:spcPct val="120000"/>
              </a:lnSpc>
              <a:spcBef>
                <a:spcPts val="0"/>
              </a:spcBef>
              <a:spcAft>
                <a:spcPts val="0"/>
              </a:spcAft>
            </a:pPr>
            <a:r>
              <a:rPr lang="zh-CN" altLang="en-US" sz="1400" b="1" dirty="0" smtClean="0">
                <a:solidFill>
                  <a:schemeClr val="bg2">
                    <a:lumMod val="10000"/>
                  </a:schemeClr>
                </a:solidFill>
                <a:latin typeface="Calibri"/>
                <a:ea typeface="微软雅黑"/>
              </a:rPr>
              <a:t>添加文本说明内容</a:t>
            </a:r>
            <a:endParaRPr lang="en-US" altLang="zh-CN" sz="1400" b="1" dirty="0" smtClean="0">
              <a:solidFill>
                <a:schemeClr val="bg2">
                  <a:lumMod val="10000"/>
                </a:schemeClr>
              </a:solidFill>
              <a:latin typeface="Calibri"/>
              <a:ea typeface="微软雅黑"/>
            </a:endParaRPr>
          </a:p>
          <a:p>
            <a:pPr fontAlgn="auto">
              <a:lnSpc>
                <a:spcPct val="120000"/>
              </a:lnSpc>
              <a:spcBef>
                <a:spcPts val="0"/>
              </a:spcBef>
              <a:spcAft>
                <a:spcPts val="0"/>
              </a:spcAft>
            </a:pPr>
            <a:r>
              <a:rPr lang="zh-CN" altLang="en-US" sz="1400" b="1" dirty="0" smtClean="0">
                <a:solidFill>
                  <a:schemeClr val="bg2">
                    <a:lumMod val="10000"/>
                  </a:schemeClr>
                </a:solidFill>
                <a:latin typeface="Calibri"/>
                <a:ea typeface="微软雅黑"/>
              </a:rPr>
              <a:t>添加文本说明内容</a:t>
            </a:r>
          </a:p>
          <a:p>
            <a:pPr fontAlgn="auto">
              <a:lnSpc>
                <a:spcPct val="120000"/>
              </a:lnSpc>
              <a:spcBef>
                <a:spcPts val="0"/>
              </a:spcBef>
              <a:spcAft>
                <a:spcPts val="0"/>
              </a:spcAft>
            </a:pPr>
            <a:r>
              <a:rPr lang="zh-CN" altLang="en-US" sz="1400" b="1" dirty="0" smtClean="0">
                <a:solidFill>
                  <a:schemeClr val="bg2">
                    <a:lumMod val="10000"/>
                  </a:schemeClr>
                </a:solidFill>
                <a:latin typeface="Calibri"/>
                <a:ea typeface="微软雅黑"/>
              </a:rPr>
              <a:t>添加文本说明内容</a:t>
            </a:r>
            <a:endParaRPr lang="zh-CN" altLang="en-US" sz="1400" b="1" dirty="0">
              <a:solidFill>
                <a:schemeClr val="bg2">
                  <a:lumMod val="10000"/>
                </a:schemeClr>
              </a:solidFill>
              <a:latin typeface="Calibri"/>
              <a:ea typeface="微软雅黑"/>
            </a:endParaRPr>
          </a:p>
        </p:txBody>
      </p:sp>
      <p:cxnSp>
        <p:nvCxnSpPr>
          <p:cNvPr id="25" name="直接箭头连接符 24"/>
          <p:cNvCxnSpPr/>
          <p:nvPr/>
        </p:nvCxnSpPr>
        <p:spPr>
          <a:xfrm flipH="1">
            <a:off x="1297689" y="2241181"/>
            <a:ext cx="1776331" cy="0"/>
          </a:xfrm>
          <a:prstGeom prst="straightConnector1">
            <a:avLst/>
          </a:prstGeom>
          <a:noFill/>
          <a:ln w="9525" cap="flat" cmpd="sng" algn="ctr">
            <a:solidFill>
              <a:srgbClr val="006600"/>
            </a:solidFill>
            <a:prstDash val="solid"/>
            <a:tailEnd type="arrow"/>
          </a:ln>
          <a:effectLst/>
        </p:spPr>
      </p:cxnSp>
      <p:sp>
        <p:nvSpPr>
          <p:cNvPr id="26" name="TextBox 25"/>
          <p:cNvSpPr txBox="1"/>
          <p:nvPr/>
        </p:nvSpPr>
        <p:spPr>
          <a:xfrm>
            <a:off x="1494295" y="1305719"/>
            <a:ext cx="1541625" cy="923330"/>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smtClean="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pPr>
            <a:r>
              <a:rPr lang="zh-CN" altLang="en-US" sz="1200" dirty="0" smtClean="0">
                <a:solidFill>
                  <a:schemeClr val="bg2">
                    <a:lumMod val="10000"/>
                  </a:schemeClr>
                </a:solidFill>
                <a:latin typeface="Calibri"/>
                <a:ea typeface="微软雅黑"/>
              </a:rPr>
              <a:t>添加文本说明内容</a:t>
            </a:r>
            <a:endParaRPr lang="zh-CN" altLang="en-US" sz="1200" dirty="0">
              <a:solidFill>
                <a:schemeClr val="bg2">
                  <a:lumMod val="10000"/>
                </a:schemeClr>
              </a:solidFill>
              <a:latin typeface="Calibri"/>
              <a:ea typeface="微软雅黑"/>
            </a:endParaRPr>
          </a:p>
        </p:txBody>
      </p:sp>
      <p:sp>
        <p:nvSpPr>
          <p:cNvPr id="27" name="TextBox 26"/>
          <p:cNvSpPr txBox="1"/>
          <p:nvPr/>
        </p:nvSpPr>
        <p:spPr>
          <a:xfrm>
            <a:off x="3432529" y="1859865"/>
            <a:ext cx="880358" cy="400110"/>
          </a:xfrm>
          <a:prstGeom prst="rect">
            <a:avLst/>
          </a:prstGeom>
          <a:noFill/>
        </p:spPr>
        <p:txBody>
          <a:bodyPr wrap="square" rtlCol="0">
            <a:spAutoFit/>
          </a:bodyPr>
          <a:lstStyle/>
          <a:p>
            <a:pPr fontAlgn="auto">
              <a:spcBef>
                <a:spcPts val="0"/>
              </a:spcBef>
              <a:spcAft>
                <a:spcPts val="0"/>
              </a:spcAft>
            </a:pPr>
            <a:r>
              <a:rPr lang="zh-CN" altLang="en-US" sz="2000" b="1" dirty="0" smtClean="0">
                <a:solidFill>
                  <a:schemeClr val="bg1"/>
                </a:solidFill>
                <a:latin typeface="微软雅黑" pitchFamily="34" charset="-122"/>
                <a:ea typeface="微软雅黑" pitchFamily="34" charset="-122"/>
              </a:rPr>
              <a:t>项目</a:t>
            </a:r>
            <a:r>
              <a:rPr lang="en-US" altLang="zh-CN" sz="2000" b="1" dirty="0" smtClean="0">
                <a:solidFill>
                  <a:schemeClr val="bg1"/>
                </a:solidFill>
                <a:latin typeface="微软雅黑" pitchFamily="34" charset="-122"/>
                <a:ea typeface="微软雅黑" pitchFamily="34" charset="-122"/>
              </a:rPr>
              <a:t>1</a:t>
            </a:r>
            <a:endParaRPr lang="zh-CN" altLang="en-US" sz="2000" b="1" dirty="0">
              <a:solidFill>
                <a:schemeClr val="bg1"/>
              </a:solidFill>
              <a:latin typeface="微软雅黑" pitchFamily="34" charset="-122"/>
              <a:ea typeface="微软雅黑" pitchFamily="34" charset="-122"/>
            </a:endParaRPr>
          </a:p>
        </p:txBody>
      </p:sp>
      <p:sp>
        <p:nvSpPr>
          <p:cNvPr id="28" name="TextBox 27"/>
          <p:cNvSpPr txBox="1"/>
          <p:nvPr/>
        </p:nvSpPr>
        <p:spPr>
          <a:xfrm>
            <a:off x="5042105" y="1981708"/>
            <a:ext cx="880358" cy="400110"/>
          </a:xfrm>
          <a:prstGeom prst="rect">
            <a:avLst/>
          </a:prstGeom>
          <a:noFill/>
        </p:spPr>
        <p:txBody>
          <a:bodyPr wrap="square" rtlCol="0">
            <a:spAutoFit/>
          </a:bodyPr>
          <a:lstStyle/>
          <a:p>
            <a:pPr fontAlgn="auto">
              <a:spcBef>
                <a:spcPts val="0"/>
              </a:spcBef>
              <a:spcAft>
                <a:spcPts val="0"/>
              </a:spcAft>
            </a:pPr>
            <a:r>
              <a:rPr lang="zh-CN" altLang="en-US" sz="2000" b="1" dirty="0" smtClean="0">
                <a:solidFill>
                  <a:srgbClr val="FFFF00"/>
                </a:solidFill>
                <a:latin typeface="微软雅黑" pitchFamily="34" charset="-122"/>
                <a:ea typeface="微软雅黑" pitchFamily="34" charset="-122"/>
              </a:rPr>
              <a:t>项目</a:t>
            </a:r>
            <a:r>
              <a:rPr lang="en-US" altLang="zh-CN" sz="2000" b="1" dirty="0" smtClean="0">
                <a:solidFill>
                  <a:srgbClr val="FFFF00"/>
                </a:solidFill>
                <a:latin typeface="微软雅黑" pitchFamily="34" charset="-122"/>
                <a:ea typeface="微软雅黑" pitchFamily="34" charset="-122"/>
              </a:rPr>
              <a:t>2</a:t>
            </a:r>
            <a:endParaRPr lang="zh-CN" altLang="en-US" sz="2000" b="1" dirty="0">
              <a:solidFill>
                <a:srgbClr val="FFFF00"/>
              </a:solidFill>
              <a:latin typeface="微软雅黑" pitchFamily="34" charset="-122"/>
              <a:ea typeface="微软雅黑" pitchFamily="34" charset="-122"/>
            </a:endParaRPr>
          </a:p>
        </p:txBody>
      </p:sp>
      <p:sp>
        <p:nvSpPr>
          <p:cNvPr id="29" name="TextBox 28"/>
          <p:cNvSpPr txBox="1"/>
          <p:nvPr/>
        </p:nvSpPr>
        <p:spPr>
          <a:xfrm>
            <a:off x="4062652" y="3059256"/>
            <a:ext cx="880358" cy="400110"/>
          </a:xfrm>
          <a:prstGeom prst="rect">
            <a:avLst/>
          </a:prstGeom>
          <a:noFill/>
        </p:spPr>
        <p:txBody>
          <a:bodyPr wrap="square" rtlCol="0">
            <a:spAutoFit/>
          </a:bodyPr>
          <a:lstStyle/>
          <a:p>
            <a:pPr fontAlgn="auto">
              <a:spcBef>
                <a:spcPts val="0"/>
              </a:spcBef>
              <a:spcAft>
                <a:spcPts val="0"/>
              </a:spcAft>
            </a:pPr>
            <a:r>
              <a:rPr lang="zh-CN" altLang="en-US" sz="2000" b="1" dirty="0" smtClean="0">
                <a:solidFill>
                  <a:schemeClr val="bg1"/>
                </a:solidFill>
                <a:latin typeface="微软雅黑" pitchFamily="34" charset="-122"/>
                <a:ea typeface="微软雅黑" pitchFamily="34" charset="-122"/>
              </a:rPr>
              <a:t>项目</a:t>
            </a:r>
            <a:r>
              <a:rPr lang="en-US" altLang="zh-CN" sz="2000" b="1" dirty="0" smtClean="0">
                <a:solidFill>
                  <a:schemeClr val="bg1"/>
                </a:solidFill>
                <a:latin typeface="微软雅黑" pitchFamily="34" charset="-122"/>
                <a:ea typeface="微软雅黑" pitchFamily="34" charset="-122"/>
              </a:rPr>
              <a:t>3</a:t>
            </a:r>
            <a:endParaRPr lang="zh-CN" altLang="en-US" sz="2000" b="1" dirty="0">
              <a:solidFill>
                <a:schemeClr val="bg1"/>
              </a:solidFill>
              <a:latin typeface="微软雅黑" pitchFamily="34" charset="-122"/>
              <a:ea typeface="微软雅黑" pitchFamily="34" charset="-122"/>
            </a:endParaRPr>
          </a:p>
        </p:txBody>
      </p:sp>
      <p:sp>
        <p:nvSpPr>
          <p:cNvPr id="30" name="右弧形箭头 29"/>
          <p:cNvSpPr/>
          <p:nvPr/>
        </p:nvSpPr>
        <p:spPr>
          <a:xfrm rot="9229339">
            <a:off x="2914557" y="2845818"/>
            <a:ext cx="504056" cy="948336"/>
          </a:xfrm>
          <a:prstGeom prst="curvedLeftArrow">
            <a:avLst/>
          </a:prstGeom>
          <a:gradFill>
            <a:gsLst>
              <a:gs pos="0">
                <a:srgbClr val="006600"/>
              </a:gs>
              <a:gs pos="50000">
                <a:srgbClr val="008000"/>
              </a:gs>
              <a:gs pos="100000">
                <a:srgbClr val="006600"/>
              </a:gs>
            </a:gsLst>
            <a:lin ang="0" scaled="1"/>
          </a:gradFill>
          <a:ln w="19050">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kern="0">
              <a:solidFill>
                <a:schemeClr val="bg2">
                  <a:lumMod val="10000"/>
                </a:schemeClr>
              </a:solidFill>
              <a:latin typeface="Calibri"/>
              <a:ea typeface="微软雅黑"/>
            </a:endParaRPr>
          </a:p>
        </p:txBody>
      </p:sp>
      <p:sp>
        <p:nvSpPr>
          <p:cNvPr id="31" name="TextBox 30"/>
          <p:cNvSpPr txBox="1"/>
          <p:nvPr/>
        </p:nvSpPr>
        <p:spPr>
          <a:xfrm>
            <a:off x="1657729" y="3359333"/>
            <a:ext cx="1354634" cy="338554"/>
          </a:xfrm>
          <a:prstGeom prst="rect">
            <a:avLst/>
          </a:prstGeom>
          <a:noFill/>
        </p:spPr>
        <p:txBody>
          <a:bodyPr wrap="square" rtlCol="0">
            <a:spAutoFit/>
          </a:bodyPr>
          <a:lstStyle/>
          <a:p>
            <a:pPr algn="ctr" fontAlgn="auto">
              <a:spcBef>
                <a:spcPts val="0"/>
              </a:spcBef>
              <a:spcAft>
                <a:spcPts val="0"/>
              </a:spcAft>
            </a:pPr>
            <a:r>
              <a:rPr lang="zh-CN" altLang="en-US" sz="1600" b="1" dirty="0" smtClean="0">
                <a:solidFill>
                  <a:schemeClr val="bg2">
                    <a:lumMod val="10000"/>
                  </a:schemeClr>
                </a:solidFill>
                <a:latin typeface="Broadway BT"/>
                <a:ea typeface="微软雅黑"/>
              </a:rPr>
              <a:t>补充性文字</a:t>
            </a:r>
            <a:endParaRPr lang="zh-CN" altLang="en-US" sz="1600" b="1" dirty="0">
              <a:solidFill>
                <a:schemeClr val="bg2">
                  <a:lumMod val="10000"/>
                </a:schemeClr>
              </a:solidFill>
              <a:latin typeface="Broadway BT"/>
              <a:ea typeface="微软雅黑"/>
            </a:endParaRPr>
          </a:p>
        </p:txBody>
      </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by="(-#ppt_w*2)" calcmode="lin" valueType="num">
                                      <p:cBhvr rctx="PPT">
                                        <p:cTn id="7" dur="250" autoRev="1" fill="hold">
                                          <p:stCondLst>
                                            <p:cond delay="0"/>
                                          </p:stCondLst>
                                        </p:cTn>
                                        <p:tgtEl>
                                          <p:spTgt spid="53"/>
                                        </p:tgtEl>
                                        <p:attrNameLst>
                                          <p:attrName>ppt_w</p:attrName>
                                        </p:attrNameLst>
                                      </p:cBhvr>
                                    </p:anim>
                                    <p:anim by="(#ppt_w*0.50)" calcmode="lin" valueType="num">
                                      <p:cBhvr>
                                        <p:cTn id="8" dur="250" decel="50000" autoRev="1" fill="hold">
                                          <p:stCondLst>
                                            <p:cond delay="0"/>
                                          </p:stCondLst>
                                        </p:cTn>
                                        <p:tgtEl>
                                          <p:spTgt spid="53"/>
                                        </p:tgtEl>
                                        <p:attrNameLst>
                                          <p:attrName>ppt_x</p:attrName>
                                        </p:attrNameLst>
                                      </p:cBhvr>
                                    </p:anim>
                                    <p:anim from="(-#ppt_h/2)" to="(#ppt_y)" calcmode="lin" valueType="num">
                                      <p:cBhvr>
                                        <p:cTn id="9" dur="500" fill="hold">
                                          <p:stCondLst>
                                            <p:cond delay="0"/>
                                          </p:stCondLst>
                                        </p:cTn>
                                        <p:tgtEl>
                                          <p:spTgt spid="53"/>
                                        </p:tgtEl>
                                        <p:attrNameLst>
                                          <p:attrName>ppt_y</p:attrName>
                                        </p:attrNameLst>
                                      </p:cBhvr>
                                    </p:anim>
                                    <p:animRot by="21600000">
                                      <p:cBhvr>
                                        <p:cTn id="10" dur="500" fill="hold">
                                          <p:stCondLst>
                                            <p:cond delay="0"/>
                                          </p:stCondLst>
                                        </p:cTn>
                                        <p:tgtEl>
                                          <p:spTgt spid="53"/>
                                        </p:tgtEl>
                                        <p:attrNameLst>
                                          <p:attrName>r</p:attrName>
                                        </p:attrNameLst>
                                      </p:cBhvr>
                                    </p:animRot>
                                  </p:childTnLst>
                                </p:cTn>
                              </p:par>
                            </p:childTnLst>
                          </p:cTn>
                        </p:par>
                        <p:par>
                          <p:cTn id="11" fill="hold">
                            <p:stCondLst>
                              <p:cond delay="900"/>
                            </p:stCondLst>
                            <p:childTnLst>
                              <p:par>
                                <p:cTn id="12" presetID="23" presetClass="entr" presetSubtype="32"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strVal val="4*#ppt_w"/>
                                          </p:val>
                                        </p:tav>
                                        <p:tav tm="100000">
                                          <p:val>
                                            <p:strVal val="#ppt_w"/>
                                          </p:val>
                                        </p:tav>
                                      </p:tavLst>
                                    </p:anim>
                                    <p:anim calcmode="lin" valueType="num">
                                      <p:cBhvr>
                                        <p:cTn id="15" dur="500" fill="hold"/>
                                        <p:tgtEl>
                                          <p:spTgt spid="19"/>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strVal val="4*#ppt_w"/>
                                          </p:val>
                                        </p:tav>
                                        <p:tav tm="100000">
                                          <p:val>
                                            <p:strVal val="#ppt_w"/>
                                          </p:val>
                                        </p:tav>
                                      </p:tavLst>
                                    </p:anim>
                                    <p:anim calcmode="lin" valueType="num">
                                      <p:cBhvr>
                                        <p:cTn id="19" dur="500" fill="hold"/>
                                        <p:tgtEl>
                                          <p:spTgt spid="18"/>
                                        </p:tgtEl>
                                        <p:attrNameLst>
                                          <p:attrName>ppt_h</p:attrName>
                                        </p:attrNameLst>
                                      </p:cBhvr>
                                      <p:tavLst>
                                        <p:tav tm="0">
                                          <p:val>
                                            <p:strVal val="4*#ppt_h"/>
                                          </p:val>
                                        </p:tav>
                                        <p:tav tm="100000">
                                          <p:val>
                                            <p:strVal val="#ppt_h"/>
                                          </p:val>
                                        </p:tav>
                                      </p:tavLst>
                                    </p:anim>
                                  </p:childTnLst>
                                </p:cTn>
                              </p:par>
                              <p:par>
                                <p:cTn id="20" presetID="23" presetClass="entr" presetSubtype="32"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250" fill="hold"/>
                                        <p:tgtEl>
                                          <p:spTgt spid="20"/>
                                        </p:tgtEl>
                                        <p:attrNameLst>
                                          <p:attrName>ppt_w</p:attrName>
                                        </p:attrNameLst>
                                      </p:cBhvr>
                                      <p:tavLst>
                                        <p:tav tm="0">
                                          <p:val>
                                            <p:strVal val="4*#ppt_w"/>
                                          </p:val>
                                        </p:tav>
                                        <p:tav tm="100000">
                                          <p:val>
                                            <p:strVal val="#ppt_w"/>
                                          </p:val>
                                        </p:tav>
                                      </p:tavLst>
                                    </p:anim>
                                    <p:anim calcmode="lin" valueType="num">
                                      <p:cBhvr>
                                        <p:cTn id="23" dur="250" fill="hold"/>
                                        <p:tgtEl>
                                          <p:spTgt spid="20"/>
                                        </p:tgtEl>
                                        <p:attrNameLst>
                                          <p:attrName>ppt_h</p:attrName>
                                        </p:attrNameLst>
                                      </p:cBhvr>
                                      <p:tavLst>
                                        <p:tav tm="0">
                                          <p:val>
                                            <p:strVal val="4*#ppt_h"/>
                                          </p:val>
                                        </p:tav>
                                        <p:tav tm="100000">
                                          <p:val>
                                            <p:strVal val="#ppt_h"/>
                                          </p:val>
                                        </p:tav>
                                      </p:tavLst>
                                    </p:anim>
                                  </p:childTnLst>
                                </p:cTn>
                              </p:par>
                            </p:childTnLst>
                          </p:cTn>
                        </p:par>
                        <p:par>
                          <p:cTn id="24" fill="hold">
                            <p:stCondLst>
                              <p:cond delay="1650"/>
                            </p:stCondLst>
                            <p:childTnLst>
                              <p:par>
                                <p:cTn id="25" presetID="49" presetClass="entr" presetSubtype="0" decel="10000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 calcmode="lin" valueType="num">
                                      <p:cBhvr>
                                        <p:cTn id="29" dur="500" fill="hold"/>
                                        <p:tgtEl>
                                          <p:spTgt spid="27"/>
                                        </p:tgtEl>
                                        <p:attrNameLst>
                                          <p:attrName>style.rotation</p:attrName>
                                        </p:attrNameLst>
                                      </p:cBhvr>
                                      <p:tavLst>
                                        <p:tav tm="0">
                                          <p:val>
                                            <p:fltVal val="360"/>
                                          </p:val>
                                        </p:tav>
                                        <p:tav tm="100000">
                                          <p:val>
                                            <p:fltVal val="0"/>
                                          </p:val>
                                        </p:tav>
                                      </p:tavLst>
                                    </p:anim>
                                    <p:animEffect transition="in" filter="fade">
                                      <p:cBhvr>
                                        <p:cTn id="30" dur="500"/>
                                        <p:tgtEl>
                                          <p:spTgt spid="27"/>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 calcmode="lin" valueType="num">
                                      <p:cBhvr>
                                        <p:cTn id="35" dur="500" fill="hold"/>
                                        <p:tgtEl>
                                          <p:spTgt spid="29"/>
                                        </p:tgtEl>
                                        <p:attrNameLst>
                                          <p:attrName>style.rotation</p:attrName>
                                        </p:attrNameLst>
                                      </p:cBhvr>
                                      <p:tavLst>
                                        <p:tav tm="0">
                                          <p:val>
                                            <p:fltVal val="360"/>
                                          </p:val>
                                        </p:tav>
                                        <p:tav tm="100000">
                                          <p:val>
                                            <p:fltVal val="0"/>
                                          </p:val>
                                        </p:tav>
                                      </p:tavLst>
                                    </p:anim>
                                    <p:animEffect transition="in" filter="fade">
                                      <p:cBhvr>
                                        <p:cTn id="36" dur="500"/>
                                        <p:tgtEl>
                                          <p:spTgt spid="29"/>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360"/>
                                          </p:val>
                                        </p:tav>
                                        <p:tav tm="100000">
                                          <p:val>
                                            <p:fltVal val="0"/>
                                          </p:val>
                                        </p:tav>
                                      </p:tavLst>
                                    </p:anim>
                                    <p:animEffect transition="in" filter="fade">
                                      <p:cBhvr>
                                        <p:cTn id="42" dur="500"/>
                                        <p:tgtEl>
                                          <p:spTgt spid="28"/>
                                        </p:tgtEl>
                                      </p:cBhvr>
                                    </p:animEffect>
                                  </p:childTnLst>
                                </p:cTn>
                              </p:par>
                            </p:childTnLst>
                          </p:cTn>
                        </p:par>
                        <p:par>
                          <p:cTn id="43" fill="hold">
                            <p:stCondLst>
                              <p:cond delay="2150"/>
                            </p:stCondLst>
                            <p:childTnLst>
                              <p:par>
                                <p:cTn id="44" presetID="22" presetClass="entr" presetSubtype="8"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par>
                                <p:cTn id="47" presetID="22" presetClass="entr" presetSubtype="1"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500"/>
                                        <p:tgtEl>
                                          <p:spTgt spid="23"/>
                                        </p:tgtEl>
                                      </p:cBhvr>
                                    </p:animEffect>
                                  </p:childTnLst>
                                </p:cTn>
                              </p:par>
                              <p:par>
                                <p:cTn id="50" presetID="22" presetClass="entr" presetSubtype="2"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right)">
                                      <p:cBhvr>
                                        <p:cTn id="52" dur="500"/>
                                        <p:tgtEl>
                                          <p:spTgt spid="25"/>
                                        </p:tgtEl>
                                      </p:cBhvr>
                                    </p:animEffect>
                                  </p:childTnLst>
                                </p:cTn>
                              </p:par>
                            </p:childTnLst>
                          </p:cTn>
                        </p:par>
                        <p:par>
                          <p:cTn id="53" fill="hold">
                            <p:stCondLst>
                              <p:cond delay="2650"/>
                            </p:stCondLst>
                            <p:childTnLst>
                              <p:par>
                                <p:cTn id="54" presetID="22" presetClass="entr" presetSubtype="2"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right)">
                                      <p:cBhvr>
                                        <p:cTn id="62" dur="500"/>
                                        <p:tgtEl>
                                          <p:spTgt spid="22"/>
                                        </p:tgtEl>
                                      </p:cBhvr>
                                    </p:animEffect>
                                  </p:childTnLst>
                                </p:cTn>
                              </p:par>
                            </p:childTnLst>
                          </p:cTn>
                        </p:par>
                        <p:par>
                          <p:cTn id="63" fill="hold">
                            <p:stCondLst>
                              <p:cond delay="3150"/>
                            </p:stCondLst>
                            <p:childTnLst>
                              <p:par>
                                <p:cTn id="64" presetID="22" presetClass="entr" presetSubtype="4"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down)">
                                      <p:cBhvr>
                                        <p:cTn id="66" dur="500"/>
                                        <p:tgtEl>
                                          <p:spTgt spid="30"/>
                                        </p:tgtEl>
                                      </p:cBhvr>
                                    </p:animEffect>
                                  </p:childTnLst>
                                </p:cTn>
                              </p:par>
                            </p:childTnLst>
                          </p:cTn>
                        </p:par>
                        <p:par>
                          <p:cTn id="67" fill="hold">
                            <p:stCondLst>
                              <p:cond delay="3650"/>
                            </p:stCondLst>
                            <p:childTnLst>
                              <p:par>
                                <p:cTn id="68" presetID="16" presetClass="entr" presetSubtype="37"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barn(outVertical)">
                                      <p:cBhvr>
                                        <p:cTn id="7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18" grpId="0" animBg="1"/>
      <p:bldP spid="19" grpId="0" animBg="1"/>
      <p:bldP spid="20" grpId="0" animBg="1"/>
      <p:bldP spid="22" grpId="0"/>
      <p:bldP spid="24" grpId="0"/>
      <p:bldP spid="26" grpId="0"/>
      <p:bldP spid="27" grpId="0"/>
      <p:bldP spid="28" grpId="0"/>
      <p:bldP spid="29" grpId="0"/>
      <p:bldP spid="30" grpId="0" animBg="1"/>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291"/>
          <p:cNvSpPr>
            <a:spLocks noChangeArrowheads="1"/>
          </p:cNvSpPr>
          <p:nvPr/>
        </p:nvSpPr>
        <p:spPr bwMode="auto">
          <a:xfrm flipV="1">
            <a:off x="6553994" y="2039144"/>
            <a:ext cx="5181600" cy="1295400"/>
          </a:xfrm>
          <a:prstGeom prst="parallelogram">
            <a:avLst>
              <a:gd name="adj" fmla="val 55130"/>
            </a:avLst>
          </a:prstGeom>
          <a:solidFill>
            <a:srgbClr val="008000"/>
          </a:solidFill>
          <a:ln>
            <a:noFill/>
          </a:ln>
          <a:effectLst/>
        </p:spPr>
        <p:txBody>
          <a:bodyPr wrap="none" anchor="ctr"/>
          <a:lstStyle/>
          <a:p>
            <a:endParaRPr lang="zh-CN" altLang="en-US"/>
          </a:p>
        </p:txBody>
      </p:sp>
      <p:sp>
        <p:nvSpPr>
          <p:cNvPr id="18" name="AutoShape 292"/>
          <p:cNvSpPr>
            <a:spLocks noChangeArrowheads="1"/>
          </p:cNvSpPr>
          <p:nvPr/>
        </p:nvSpPr>
        <p:spPr bwMode="auto">
          <a:xfrm flipV="1">
            <a:off x="-1828006" y="2039144"/>
            <a:ext cx="5181600" cy="1295400"/>
          </a:xfrm>
          <a:prstGeom prst="parallelogram">
            <a:avLst>
              <a:gd name="adj" fmla="val 55130"/>
            </a:avLst>
          </a:prstGeom>
          <a:solidFill>
            <a:srgbClr val="008000"/>
          </a:solidFill>
          <a:ln>
            <a:noFill/>
          </a:ln>
          <a:effectLst/>
        </p:spPr>
        <p:txBody>
          <a:bodyPr wrap="none" anchor="ctr"/>
          <a:lstStyle/>
          <a:p>
            <a:endParaRPr lang="zh-CN" altLang="en-US"/>
          </a:p>
        </p:txBody>
      </p:sp>
      <p:sp>
        <p:nvSpPr>
          <p:cNvPr id="30" name="WordArt 293"/>
          <p:cNvSpPr>
            <a:spLocks noChangeArrowheads="1" noChangeShapeType="1" noTextEdit="1"/>
          </p:cNvSpPr>
          <p:nvPr/>
        </p:nvSpPr>
        <p:spPr bwMode="auto">
          <a:xfrm>
            <a:off x="915194" y="2262981"/>
            <a:ext cx="1143000" cy="5334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zh-CN" altLang="en-US" sz="3600" kern="10" dirty="0" smtClean="0">
                <a:blipFill dpi="0" rotWithShape="1">
                  <a:blip r:embed="rId3"/>
                  <a:srcRect/>
                  <a:tile tx="0" ty="0" sx="100000" sy="100000" flip="none" algn="tl"/>
                </a:blipFill>
                <a:effectLst>
                  <a:outerShdw dist="35921" dir="2700000" algn="ctr" rotWithShape="0">
                    <a:srgbClr val="000000">
                      <a:alpha val="80000"/>
                    </a:srgbClr>
                  </a:outerShdw>
                </a:effectLst>
                <a:latin typeface="方正大黑简体"/>
                <a:ea typeface="方正大黑简体"/>
              </a:rPr>
              <a:t>目录</a:t>
            </a:r>
            <a:endParaRPr lang="zh-CN" altLang="en-US" sz="3600" kern="10" dirty="0">
              <a:blipFill dpi="0" rotWithShape="1">
                <a:blip r:embed="rId3"/>
                <a:srcRect/>
                <a:tile tx="0" ty="0" sx="100000" sy="100000" flip="none" algn="tl"/>
              </a:blipFill>
              <a:effectLst>
                <a:outerShdw dist="35921" dir="2700000" algn="ctr" rotWithShape="0">
                  <a:srgbClr val="000000">
                    <a:alpha val="80000"/>
                  </a:srgbClr>
                </a:outerShdw>
              </a:effectLst>
              <a:latin typeface="方正大黑简体"/>
              <a:ea typeface="方正大黑简体"/>
            </a:endParaRPr>
          </a:p>
        </p:txBody>
      </p:sp>
      <p:sp>
        <p:nvSpPr>
          <p:cNvPr id="31" name="WordArt 294"/>
          <p:cNvSpPr>
            <a:spLocks noChangeArrowheads="1" noChangeShapeType="1" noTextEdit="1"/>
          </p:cNvSpPr>
          <p:nvPr/>
        </p:nvSpPr>
        <p:spPr bwMode="auto">
          <a:xfrm>
            <a:off x="991394" y="2867819"/>
            <a:ext cx="1143000" cy="1524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3600" kern="10" dirty="0">
                <a:blipFill dpi="0" rotWithShape="1">
                  <a:blip r:embed="rId3"/>
                  <a:srcRect/>
                  <a:tile tx="0" ty="0" sx="100000" sy="100000" flip="none" algn="tl"/>
                </a:blipFill>
                <a:effectLst>
                  <a:outerShdw dist="35921" dir="2700000" algn="ctr" rotWithShape="0">
                    <a:srgbClr val="000000">
                      <a:alpha val="80000"/>
                    </a:srgbClr>
                  </a:outerShdw>
                </a:effectLst>
                <a:latin typeface="方正大黑简体"/>
                <a:ea typeface="方正大黑简体"/>
              </a:rPr>
              <a:t>MU  LU   </a:t>
            </a:r>
            <a:endParaRPr lang="zh-CN" altLang="en-US" sz="3600" kern="10" dirty="0">
              <a:blipFill dpi="0" rotWithShape="1">
                <a:blip r:embed="rId3"/>
                <a:srcRect/>
                <a:tile tx="0" ty="0" sx="100000" sy="100000" flip="none" algn="tl"/>
              </a:blipFill>
              <a:effectLst>
                <a:outerShdw dist="35921" dir="2700000" algn="ctr" rotWithShape="0">
                  <a:srgbClr val="000000">
                    <a:alpha val="80000"/>
                  </a:srgbClr>
                </a:outerShdw>
              </a:effectLst>
              <a:latin typeface="方正大黑简体"/>
              <a:ea typeface="方正大黑简体"/>
            </a:endParaRPr>
          </a:p>
        </p:txBody>
      </p:sp>
      <p:sp>
        <p:nvSpPr>
          <p:cNvPr id="32" name="WordArt 20"/>
          <p:cNvSpPr>
            <a:spLocks noChangeArrowheads="1" noChangeShapeType="1" noTextEdit="1"/>
          </p:cNvSpPr>
          <p:nvPr/>
        </p:nvSpPr>
        <p:spPr bwMode="auto">
          <a:xfrm>
            <a:off x="2820194" y="1500981"/>
            <a:ext cx="228600" cy="457200"/>
          </a:xfrm>
          <a:prstGeom prst="rect">
            <a:avLst/>
          </a:prstGeom>
          <a:extLst>
            <a:ext uri="{91240B29-F687-4F45-9708-019B960494DF}">
              <a14:hiddenLine xmlns:a14="http://schemas.microsoft.com/office/drawing/2010/main" xmlns=""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08000"/>
                </a:solidFill>
                <a:latin typeface="Arial"/>
                <a:cs typeface="Arial"/>
              </a:rPr>
              <a:t>1</a:t>
            </a:r>
            <a:endParaRPr lang="zh-CN" altLang="en-US" sz="3600" b="1" kern="10" dirty="0">
              <a:solidFill>
                <a:srgbClr val="008000"/>
              </a:solidFill>
              <a:latin typeface="Arial"/>
              <a:cs typeface="Arial"/>
            </a:endParaRPr>
          </a:p>
        </p:txBody>
      </p:sp>
      <p:sp>
        <p:nvSpPr>
          <p:cNvPr id="33" name="Rectangle 22"/>
          <p:cNvSpPr>
            <a:spLocks noChangeArrowheads="1"/>
          </p:cNvSpPr>
          <p:nvPr/>
        </p:nvSpPr>
        <p:spPr bwMode="auto">
          <a:xfrm>
            <a:off x="3277394" y="1429544"/>
            <a:ext cx="2971800" cy="604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dirty="0">
                <a:solidFill>
                  <a:schemeClr val="tx1">
                    <a:lumMod val="75000"/>
                    <a:lumOff val="25000"/>
                  </a:schemeClr>
                </a:solidFill>
                <a:latin typeface="Arial" pitchFamily="34" charset="0"/>
              </a:rPr>
              <a:t>点击添相目录文字内容</a:t>
            </a:r>
            <a:endParaRPr lang="zh-CN" altLang="en-US" sz="1200" dirty="0">
              <a:solidFill>
                <a:schemeClr val="tx1">
                  <a:lumMod val="75000"/>
                  <a:lumOff val="25000"/>
                </a:schemeClr>
              </a:solidFill>
              <a:latin typeface="Arial" pitchFamily="34" charset="0"/>
            </a:endParaRPr>
          </a:p>
          <a:p>
            <a:pPr algn="l" eaLnBrk="1" fontAlgn="base" hangingPunct="1">
              <a:lnSpc>
                <a:spcPct val="120000"/>
              </a:lnSpc>
              <a:buClrTx/>
              <a:buSzTx/>
            </a:pPr>
            <a:r>
              <a:rPr lang="zh-CN" altLang="en-US" sz="1200" dirty="0">
                <a:solidFill>
                  <a:schemeClr val="tx1">
                    <a:lumMod val="75000"/>
                    <a:lumOff val="25000"/>
                  </a:schemeClr>
                </a:solidFill>
                <a:latin typeface="Arial" pitchFamily="34" charset="0"/>
              </a:rPr>
              <a:t>单击此处添加文字单击此处添加文字</a:t>
            </a:r>
          </a:p>
        </p:txBody>
      </p:sp>
      <p:sp>
        <p:nvSpPr>
          <p:cNvPr id="34" name="WordArt 20"/>
          <p:cNvSpPr>
            <a:spLocks noChangeArrowheads="1" noChangeShapeType="1" noTextEdit="1"/>
          </p:cNvSpPr>
          <p:nvPr/>
        </p:nvSpPr>
        <p:spPr bwMode="auto">
          <a:xfrm>
            <a:off x="3124994" y="2186781"/>
            <a:ext cx="304800" cy="457200"/>
          </a:xfrm>
          <a:prstGeom prst="rect">
            <a:avLst/>
          </a:prstGeom>
          <a:extLst>
            <a:ext uri="{91240B29-F687-4F45-9708-019B960494DF}">
              <a14:hiddenLine xmlns:a14="http://schemas.microsoft.com/office/drawing/2010/main" xmlns=""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08000"/>
                </a:solidFill>
                <a:latin typeface="Arial"/>
                <a:cs typeface="Arial"/>
              </a:rPr>
              <a:t>2</a:t>
            </a:r>
            <a:endParaRPr lang="zh-CN" altLang="en-US" sz="3600" b="1" kern="10" dirty="0">
              <a:solidFill>
                <a:srgbClr val="008000"/>
              </a:solidFill>
              <a:latin typeface="Arial"/>
              <a:cs typeface="Arial"/>
            </a:endParaRPr>
          </a:p>
        </p:txBody>
      </p:sp>
      <p:sp>
        <p:nvSpPr>
          <p:cNvPr id="35" name="Rectangle 22"/>
          <p:cNvSpPr>
            <a:spLocks noChangeArrowheads="1"/>
          </p:cNvSpPr>
          <p:nvPr/>
        </p:nvSpPr>
        <p:spPr bwMode="auto">
          <a:xfrm>
            <a:off x="3582194" y="2115344"/>
            <a:ext cx="29718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dirty="0">
                <a:solidFill>
                  <a:schemeClr val="tx1">
                    <a:lumMod val="75000"/>
                    <a:lumOff val="25000"/>
                  </a:schemeClr>
                </a:solidFill>
                <a:latin typeface="Arial" pitchFamily="34" charset="0"/>
              </a:rPr>
              <a:t>点击添相目录文字内容</a:t>
            </a:r>
            <a:endParaRPr lang="zh-CN" altLang="en-US" sz="1200" dirty="0">
              <a:solidFill>
                <a:schemeClr val="tx1">
                  <a:lumMod val="75000"/>
                  <a:lumOff val="25000"/>
                </a:schemeClr>
              </a:solidFill>
              <a:latin typeface="Arial" pitchFamily="34" charset="0"/>
            </a:endParaRPr>
          </a:p>
          <a:p>
            <a:pPr algn="l">
              <a:lnSpc>
                <a:spcPct val="120000"/>
              </a:lnSpc>
            </a:pPr>
            <a:r>
              <a:rPr lang="zh-CN" altLang="en-US" sz="1200" dirty="0" smtClean="0">
                <a:solidFill>
                  <a:schemeClr val="tx1">
                    <a:lumMod val="75000"/>
                    <a:lumOff val="25000"/>
                  </a:schemeClr>
                </a:solidFill>
                <a:latin typeface="Arial" pitchFamily="34" charset="0"/>
              </a:rPr>
              <a:t>亮亮图文旗舰店</a:t>
            </a:r>
            <a:r>
              <a:rPr lang="en-US" altLang="zh-CN" sz="1200" dirty="0" smtClean="0">
                <a:solidFill>
                  <a:schemeClr val="tx1">
                    <a:lumMod val="75000"/>
                    <a:lumOff val="25000"/>
                  </a:schemeClr>
                </a:solidFill>
                <a:latin typeface="Arial" pitchFamily="34" charset="0"/>
              </a:rPr>
              <a:t>https://liangliangtuwen.tmall.com</a:t>
            </a:r>
            <a:endParaRPr lang="en-US" altLang="zh-CN" sz="1200" dirty="0">
              <a:solidFill>
                <a:schemeClr val="tx1">
                  <a:lumMod val="75000"/>
                  <a:lumOff val="25000"/>
                </a:schemeClr>
              </a:solidFill>
              <a:latin typeface="Arial" pitchFamily="34" charset="0"/>
            </a:endParaRPr>
          </a:p>
        </p:txBody>
      </p:sp>
      <p:sp>
        <p:nvSpPr>
          <p:cNvPr id="36" name="WordArt 20"/>
          <p:cNvSpPr>
            <a:spLocks noChangeArrowheads="1" noChangeShapeType="1" noTextEdit="1"/>
          </p:cNvSpPr>
          <p:nvPr/>
        </p:nvSpPr>
        <p:spPr bwMode="auto">
          <a:xfrm>
            <a:off x="3505994" y="2867819"/>
            <a:ext cx="304800" cy="457200"/>
          </a:xfrm>
          <a:prstGeom prst="rect">
            <a:avLst/>
          </a:prstGeom>
          <a:extLst>
            <a:ext uri="{91240B29-F687-4F45-9708-019B960494DF}">
              <a14:hiddenLine xmlns:a14="http://schemas.microsoft.com/office/drawing/2010/main" xmlns=""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008000"/>
                </a:solidFill>
                <a:latin typeface="Arial"/>
                <a:cs typeface="Arial"/>
              </a:rPr>
              <a:t>3</a:t>
            </a:r>
            <a:endParaRPr lang="zh-CN" altLang="en-US" sz="3600" b="1" kern="10">
              <a:solidFill>
                <a:srgbClr val="008000"/>
              </a:solidFill>
              <a:latin typeface="Arial"/>
              <a:cs typeface="Arial"/>
            </a:endParaRPr>
          </a:p>
        </p:txBody>
      </p:sp>
      <p:sp>
        <p:nvSpPr>
          <p:cNvPr id="37" name="Rectangle 22"/>
          <p:cNvSpPr>
            <a:spLocks noChangeArrowheads="1"/>
          </p:cNvSpPr>
          <p:nvPr/>
        </p:nvSpPr>
        <p:spPr bwMode="auto">
          <a:xfrm>
            <a:off x="3963194" y="2796381"/>
            <a:ext cx="2971800" cy="604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dirty="0">
                <a:solidFill>
                  <a:schemeClr val="tx1">
                    <a:lumMod val="75000"/>
                    <a:lumOff val="25000"/>
                  </a:schemeClr>
                </a:solidFill>
                <a:latin typeface="Arial" pitchFamily="34" charset="0"/>
              </a:rPr>
              <a:t>点击添相目录文字内容</a:t>
            </a:r>
            <a:endParaRPr lang="zh-CN" altLang="en-US" sz="1200" dirty="0">
              <a:solidFill>
                <a:schemeClr val="tx1">
                  <a:lumMod val="75000"/>
                  <a:lumOff val="25000"/>
                </a:schemeClr>
              </a:solidFill>
              <a:latin typeface="Arial" pitchFamily="34" charset="0"/>
            </a:endParaRPr>
          </a:p>
          <a:p>
            <a:pPr algn="l" eaLnBrk="1" fontAlgn="base" hangingPunct="1">
              <a:lnSpc>
                <a:spcPct val="120000"/>
              </a:lnSpc>
              <a:buClrTx/>
              <a:buSzTx/>
            </a:pPr>
            <a:r>
              <a:rPr lang="zh-CN" altLang="en-US" sz="1200" dirty="0">
                <a:solidFill>
                  <a:schemeClr val="tx1">
                    <a:lumMod val="75000"/>
                    <a:lumOff val="25000"/>
                  </a:schemeClr>
                </a:solidFill>
                <a:latin typeface="Arial" pitchFamily="34" charset="0"/>
              </a:rPr>
              <a:t>单击此处添加文字单击此处添加文字</a:t>
            </a:r>
          </a:p>
        </p:txBody>
      </p:sp>
      <p:sp>
        <p:nvSpPr>
          <p:cNvPr id="38" name="WordArt 20"/>
          <p:cNvSpPr>
            <a:spLocks noChangeArrowheads="1" noChangeShapeType="1" noTextEdit="1"/>
          </p:cNvSpPr>
          <p:nvPr/>
        </p:nvSpPr>
        <p:spPr bwMode="auto">
          <a:xfrm>
            <a:off x="3886994" y="3563144"/>
            <a:ext cx="304800" cy="457200"/>
          </a:xfrm>
          <a:prstGeom prst="rect">
            <a:avLst/>
          </a:prstGeom>
          <a:extLst>
            <a:ext uri="{91240B29-F687-4F45-9708-019B960494DF}">
              <a14:hiddenLine xmlns:a14="http://schemas.microsoft.com/office/drawing/2010/main" xmlns=""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008000"/>
                </a:solidFill>
                <a:latin typeface="Arial"/>
                <a:cs typeface="Arial"/>
              </a:rPr>
              <a:t>4</a:t>
            </a:r>
            <a:endParaRPr lang="zh-CN" altLang="en-US" sz="3600" b="1" kern="10">
              <a:solidFill>
                <a:srgbClr val="008000"/>
              </a:solidFill>
              <a:latin typeface="Arial"/>
              <a:cs typeface="Arial"/>
            </a:endParaRPr>
          </a:p>
        </p:txBody>
      </p:sp>
      <p:sp>
        <p:nvSpPr>
          <p:cNvPr id="39" name="Rectangle 22"/>
          <p:cNvSpPr>
            <a:spLocks noChangeArrowheads="1"/>
          </p:cNvSpPr>
          <p:nvPr/>
        </p:nvSpPr>
        <p:spPr bwMode="auto">
          <a:xfrm>
            <a:off x="4420394" y="3491706"/>
            <a:ext cx="2971800" cy="604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dirty="0">
                <a:solidFill>
                  <a:schemeClr val="tx1">
                    <a:lumMod val="75000"/>
                    <a:lumOff val="25000"/>
                  </a:schemeClr>
                </a:solidFill>
                <a:latin typeface="Arial" pitchFamily="34" charset="0"/>
              </a:rPr>
              <a:t>点击添相目录文字内容</a:t>
            </a:r>
            <a:endParaRPr lang="zh-CN" altLang="en-US" sz="1200" dirty="0">
              <a:solidFill>
                <a:schemeClr val="tx1">
                  <a:lumMod val="75000"/>
                  <a:lumOff val="25000"/>
                </a:schemeClr>
              </a:solidFill>
              <a:latin typeface="Arial" pitchFamily="34" charset="0"/>
            </a:endParaRPr>
          </a:p>
          <a:p>
            <a:pPr algn="l" eaLnBrk="1" fontAlgn="base" hangingPunct="1">
              <a:lnSpc>
                <a:spcPct val="120000"/>
              </a:lnSpc>
              <a:buClrTx/>
              <a:buSzTx/>
            </a:pPr>
            <a:r>
              <a:rPr lang="zh-CN" altLang="en-US" sz="1200" dirty="0">
                <a:solidFill>
                  <a:schemeClr val="tx1">
                    <a:lumMod val="75000"/>
                    <a:lumOff val="25000"/>
                  </a:schemeClr>
                </a:solidFill>
                <a:latin typeface="Arial" pitchFamily="34" charset="0"/>
              </a:rPr>
              <a:t>单击此处添加文字单击此处添加文字</a:t>
            </a:r>
          </a:p>
        </p:txBody>
      </p:sp>
      <p:sp>
        <p:nvSpPr>
          <p:cNvPr id="6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Tree>
    <p:extLst>
      <p:ext uri="{BB962C8B-B14F-4D97-AF65-F5344CB8AC3E}">
        <p14:creationId xmlns:p14="http://schemas.microsoft.com/office/powerpoint/2010/main" xmlns="" val="158498440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by="(-#ppt_w*2)" calcmode="lin" valueType="num">
                                      <p:cBhvr rctx="PPT">
                                        <p:cTn id="7" dur="250" autoRev="1" fill="hold">
                                          <p:stCondLst>
                                            <p:cond delay="0"/>
                                          </p:stCondLst>
                                        </p:cTn>
                                        <p:tgtEl>
                                          <p:spTgt spid="66"/>
                                        </p:tgtEl>
                                        <p:attrNameLst>
                                          <p:attrName>ppt_w</p:attrName>
                                        </p:attrNameLst>
                                      </p:cBhvr>
                                    </p:anim>
                                    <p:anim by="(#ppt_w*0.50)" calcmode="lin" valueType="num">
                                      <p:cBhvr>
                                        <p:cTn id="8" dur="250" decel="50000" autoRev="1" fill="hold">
                                          <p:stCondLst>
                                            <p:cond delay="0"/>
                                          </p:stCondLst>
                                        </p:cTn>
                                        <p:tgtEl>
                                          <p:spTgt spid="66"/>
                                        </p:tgtEl>
                                        <p:attrNameLst>
                                          <p:attrName>ppt_x</p:attrName>
                                        </p:attrNameLst>
                                      </p:cBhvr>
                                    </p:anim>
                                    <p:anim from="(-#ppt_h/2)" to="(#ppt_y)" calcmode="lin" valueType="num">
                                      <p:cBhvr>
                                        <p:cTn id="9" dur="500" fill="hold">
                                          <p:stCondLst>
                                            <p:cond delay="0"/>
                                          </p:stCondLst>
                                        </p:cTn>
                                        <p:tgtEl>
                                          <p:spTgt spid="66"/>
                                        </p:tgtEl>
                                        <p:attrNameLst>
                                          <p:attrName>ppt_y</p:attrName>
                                        </p:attrNameLst>
                                      </p:cBhvr>
                                    </p:anim>
                                    <p:animRot by="21600000">
                                      <p:cBhvr>
                                        <p:cTn id="10" dur="500" fill="hold">
                                          <p:stCondLst>
                                            <p:cond delay="0"/>
                                          </p:stCondLst>
                                        </p:cTn>
                                        <p:tgtEl>
                                          <p:spTgt spid="66"/>
                                        </p:tgtEl>
                                        <p:attrNameLst>
                                          <p:attrName>r</p:attrName>
                                        </p:attrNameLst>
                                      </p:cBhvr>
                                    </p:animRot>
                                  </p:childTnLst>
                                </p:cTn>
                              </p:par>
                            </p:childTnLst>
                          </p:cTn>
                        </p:par>
                        <p:par>
                          <p:cTn id="11" fill="hold">
                            <p:stCondLst>
                              <p:cond delay="900"/>
                            </p:stCondLst>
                            <p:childTnLst>
                              <p:par>
                                <p:cTn id="12" presetID="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0-#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1+#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1400"/>
                            </p:stCondLst>
                            <p:childTnLst>
                              <p:par>
                                <p:cTn id="21" presetID="34"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from="(-#ppt_w/2)" to="(#ppt_x)" calcmode="lin" valueType="num">
                                      <p:cBhvr>
                                        <p:cTn id="23" dur="600" fill="hold">
                                          <p:stCondLst>
                                            <p:cond delay="0"/>
                                          </p:stCondLst>
                                        </p:cTn>
                                        <p:tgtEl>
                                          <p:spTgt spid="30"/>
                                        </p:tgtEl>
                                        <p:attrNameLst>
                                          <p:attrName>ppt_x</p:attrName>
                                        </p:attrNameLst>
                                      </p:cBhvr>
                                    </p:anim>
                                    <p:anim from="0" to="-1.0" calcmode="lin" valueType="num">
                                      <p:cBhvr>
                                        <p:cTn id="24" dur="200" decel="50000" autoRev="1" fill="hold">
                                          <p:stCondLst>
                                            <p:cond delay="600"/>
                                          </p:stCondLst>
                                        </p:cTn>
                                        <p:tgtEl>
                                          <p:spTgt spid="30"/>
                                        </p:tgtEl>
                                        <p:attrNameLst>
                                          <p:attrName>xshear</p:attrName>
                                        </p:attrNameLst>
                                      </p:cBhvr>
                                    </p:anim>
                                    <p:animScale>
                                      <p:cBhvr>
                                        <p:cTn id="25" dur="200" decel="100000" autoRev="1" fill="hold">
                                          <p:stCondLst>
                                            <p:cond delay="600"/>
                                          </p:stCondLst>
                                        </p:cTn>
                                        <p:tgtEl>
                                          <p:spTgt spid="30"/>
                                        </p:tgtEl>
                                      </p:cBhvr>
                                      <p:from x="100000" y="100000"/>
                                      <p:to x="80000" y="100000"/>
                                    </p:animScale>
                                    <p:anim by="(#ppt_h/3+#ppt_w*0.1)" calcmode="lin" valueType="num">
                                      <p:cBhvr additive="sum">
                                        <p:cTn id="26" dur="200" decel="100000" autoRev="1" fill="hold">
                                          <p:stCondLst>
                                            <p:cond delay="600"/>
                                          </p:stCondLst>
                                        </p:cTn>
                                        <p:tgtEl>
                                          <p:spTgt spid="30"/>
                                        </p:tgtEl>
                                        <p:attrNameLst>
                                          <p:attrName>ppt_x</p:attrName>
                                        </p:attrNameLst>
                                      </p:cBhvr>
                                    </p:anim>
                                  </p:childTnLst>
                                </p:cTn>
                              </p:par>
                              <p:par>
                                <p:cTn id="27" presetID="34"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 from="(-#ppt_w/2)" to="(#ppt_x)" calcmode="lin" valueType="num">
                                      <p:cBhvr>
                                        <p:cTn id="29" dur="600" fill="hold">
                                          <p:stCondLst>
                                            <p:cond delay="0"/>
                                          </p:stCondLst>
                                        </p:cTn>
                                        <p:tgtEl>
                                          <p:spTgt spid="31"/>
                                        </p:tgtEl>
                                        <p:attrNameLst>
                                          <p:attrName>ppt_x</p:attrName>
                                        </p:attrNameLst>
                                      </p:cBhvr>
                                    </p:anim>
                                    <p:anim from="0" to="-1.0" calcmode="lin" valueType="num">
                                      <p:cBhvr>
                                        <p:cTn id="30" dur="200" decel="50000" autoRev="1" fill="hold">
                                          <p:stCondLst>
                                            <p:cond delay="600"/>
                                          </p:stCondLst>
                                        </p:cTn>
                                        <p:tgtEl>
                                          <p:spTgt spid="31"/>
                                        </p:tgtEl>
                                        <p:attrNameLst>
                                          <p:attrName>xshear</p:attrName>
                                        </p:attrNameLst>
                                      </p:cBhvr>
                                    </p:anim>
                                    <p:animScale>
                                      <p:cBhvr>
                                        <p:cTn id="31" dur="200" decel="100000" autoRev="1" fill="hold">
                                          <p:stCondLst>
                                            <p:cond delay="600"/>
                                          </p:stCondLst>
                                        </p:cTn>
                                        <p:tgtEl>
                                          <p:spTgt spid="31"/>
                                        </p:tgtEl>
                                      </p:cBhvr>
                                      <p:from x="100000" y="100000"/>
                                      <p:to x="80000" y="100000"/>
                                    </p:animScale>
                                    <p:anim by="(#ppt_h/3+#ppt_w*0.1)" calcmode="lin" valueType="num">
                                      <p:cBhvr additive="sum">
                                        <p:cTn id="32" dur="200" decel="100000" autoRev="1" fill="hold">
                                          <p:stCondLst>
                                            <p:cond delay="600"/>
                                          </p:stCondLst>
                                        </p:cTn>
                                        <p:tgtEl>
                                          <p:spTgt spid="31"/>
                                        </p:tgtEl>
                                        <p:attrNameLst>
                                          <p:attrName>ppt_x</p:attrName>
                                        </p:attrNameLst>
                                      </p:cBhvr>
                                    </p:anim>
                                  </p:childTnLst>
                                </p:cTn>
                              </p:par>
                            </p:childTnLst>
                          </p:cTn>
                        </p:par>
                        <p:par>
                          <p:cTn id="33" fill="hold">
                            <p:stCondLst>
                              <p:cond delay="2400"/>
                            </p:stCondLst>
                            <p:childTnLst>
                              <p:par>
                                <p:cTn id="34" presetID="49" presetClass="entr" presetSubtype="0" decel="10000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 calcmode="lin" valueType="num">
                                      <p:cBhvr>
                                        <p:cTn id="38" dur="500" fill="hold"/>
                                        <p:tgtEl>
                                          <p:spTgt spid="32"/>
                                        </p:tgtEl>
                                        <p:attrNameLst>
                                          <p:attrName>style.rotation</p:attrName>
                                        </p:attrNameLst>
                                      </p:cBhvr>
                                      <p:tavLst>
                                        <p:tav tm="0">
                                          <p:val>
                                            <p:fltVal val="360"/>
                                          </p:val>
                                        </p:tav>
                                        <p:tav tm="100000">
                                          <p:val>
                                            <p:fltVal val="0"/>
                                          </p:val>
                                        </p:tav>
                                      </p:tavLst>
                                    </p:anim>
                                    <p:animEffect transition="in" filter="fade">
                                      <p:cBhvr>
                                        <p:cTn id="39" dur="500"/>
                                        <p:tgtEl>
                                          <p:spTgt spid="32"/>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childTnLst>
                          </p:cTn>
                        </p:par>
                        <p:par>
                          <p:cTn id="45" fill="hold">
                            <p:stCondLst>
                              <p:cond delay="3400"/>
                            </p:stCondLst>
                            <p:childTnLst>
                              <p:par>
                                <p:cTn id="46" presetID="49" presetClass="entr" presetSubtype="0" decel="10000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 calcmode="lin" valueType="num">
                                      <p:cBhvr>
                                        <p:cTn id="50" dur="500" fill="hold"/>
                                        <p:tgtEl>
                                          <p:spTgt spid="34"/>
                                        </p:tgtEl>
                                        <p:attrNameLst>
                                          <p:attrName>style.rotation</p:attrName>
                                        </p:attrNameLst>
                                      </p:cBhvr>
                                      <p:tavLst>
                                        <p:tav tm="0">
                                          <p:val>
                                            <p:fltVal val="360"/>
                                          </p:val>
                                        </p:tav>
                                        <p:tav tm="100000">
                                          <p:val>
                                            <p:fltVal val="0"/>
                                          </p:val>
                                        </p:tav>
                                      </p:tavLst>
                                    </p:anim>
                                    <p:animEffect transition="in" filter="fade">
                                      <p:cBhvr>
                                        <p:cTn id="51" dur="500"/>
                                        <p:tgtEl>
                                          <p:spTgt spid="34"/>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1000"/>
                                        <p:tgtEl>
                                          <p:spTgt spid="35"/>
                                        </p:tgtEl>
                                      </p:cBhvr>
                                    </p:animEffect>
                                    <p:anim calcmode="lin" valueType="num">
                                      <p:cBhvr>
                                        <p:cTn id="55" dur="1000" fill="hold"/>
                                        <p:tgtEl>
                                          <p:spTgt spid="35"/>
                                        </p:tgtEl>
                                        <p:attrNameLst>
                                          <p:attrName>ppt_x</p:attrName>
                                        </p:attrNameLst>
                                      </p:cBhvr>
                                      <p:tavLst>
                                        <p:tav tm="0">
                                          <p:val>
                                            <p:strVal val="#ppt_x"/>
                                          </p:val>
                                        </p:tav>
                                        <p:tav tm="100000">
                                          <p:val>
                                            <p:strVal val="#ppt_x"/>
                                          </p:val>
                                        </p:tav>
                                      </p:tavLst>
                                    </p:anim>
                                    <p:anim calcmode="lin" valueType="num">
                                      <p:cBhvr>
                                        <p:cTn id="56" dur="1000" fill="hold"/>
                                        <p:tgtEl>
                                          <p:spTgt spid="35"/>
                                        </p:tgtEl>
                                        <p:attrNameLst>
                                          <p:attrName>ppt_y</p:attrName>
                                        </p:attrNameLst>
                                      </p:cBhvr>
                                      <p:tavLst>
                                        <p:tav tm="0">
                                          <p:val>
                                            <p:strVal val="#ppt_y+.1"/>
                                          </p:val>
                                        </p:tav>
                                        <p:tav tm="100000">
                                          <p:val>
                                            <p:strVal val="#ppt_y"/>
                                          </p:val>
                                        </p:tav>
                                      </p:tavLst>
                                    </p:anim>
                                  </p:childTnLst>
                                </p:cTn>
                              </p:par>
                            </p:childTnLst>
                          </p:cTn>
                        </p:par>
                        <p:par>
                          <p:cTn id="57" fill="hold">
                            <p:stCondLst>
                              <p:cond delay="4400"/>
                            </p:stCondLst>
                            <p:childTnLst>
                              <p:par>
                                <p:cTn id="58" presetID="49" presetClass="entr" presetSubtype="0"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ppt_w</p:attrName>
                                        </p:attrNameLst>
                                      </p:cBhvr>
                                      <p:tavLst>
                                        <p:tav tm="0">
                                          <p:val>
                                            <p:fltVal val="0"/>
                                          </p:val>
                                        </p:tav>
                                        <p:tav tm="100000">
                                          <p:val>
                                            <p:strVal val="#ppt_w"/>
                                          </p:val>
                                        </p:tav>
                                      </p:tavLst>
                                    </p:anim>
                                    <p:anim calcmode="lin" valueType="num">
                                      <p:cBhvr>
                                        <p:cTn id="61" dur="500" fill="hold"/>
                                        <p:tgtEl>
                                          <p:spTgt spid="36"/>
                                        </p:tgtEl>
                                        <p:attrNameLst>
                                          <p:attrName>ppt_h</p:attrName>
                                        </p:attrNameLst>
                                      </p:cBhvr>
                                      <p:tavLst>
                                        <p:tav tm="0">
                                          <p:val>
                                            <p:fltVal val="0"/>
                                          </p:val>
                                        </p:tav>
                                        <p:tav tm="100000">
                                          <p:val>
                                            <p:strVal val="#ppt_h"/>
                                          </p:val>
                                        </p:tav>
                                      </p:tavLst>
                                    </p:anim>
                                    <p:anim calcmode="lin" valueType="num">
                                      <p:cBhvr>
                                        <p:cTn id="62" dur="500" fill="hold"/>
                                        <p:tgtEl>
                                          <p:spTgt spid="36"/>
                                        </p:tgtEl>
                                        <p:attrNameLst>
                                          <p:attrName>style.rotation</p:attrName>
                                        </p:attrNameLst>
                                      </p:cBhvr>
                                      <p:tavLst>
                                        <p:tav tm="0">
                                          <p:val>
                                            <p:fltVal val="360"/>
                                          </p:val>
                                        </p:tav>
                                        <p:tav tm="100000">
                                          <p:val>
                                            <p:fltVal val="0"/>
                                          </p:val>
                                        </p:tav>
                                      </p:tavLst>
                                    </p:anim>
                                    <p:animEffect transition="in" filter="fade">
                                      <p:cBhvr>
                                        <p:cTn id="63" dur="500"/>
                                        <p:tgtEl>
                                          <p:spTgt spid="36"/>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childTnLst>
                          </p:cTn>
                        </p:par>
                        <p:par>
                          <p:cTn id="69" fill="hold">
                            <p:stCondLst>
                              <p:cond delay="5400"/>
                            </p:stCondLst>
                            <p:childTnLst>
                              <p:par>
                                <p:cTn id="70" presetID="49" presetClass="entr" presetSubtype="0" decel="10000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anim calcmode="lin" valueType="num">
                                      <p:cBhvr>
                                        <p:cTn id="74" dur="500" fill="hold"/>
                                        <p:tgtEl>
                                          <p:spTgt spid="38"/>
                                        </p:tgtEl>
                                        <p:attrNameLst>
                                          <p:attrName>style.rotation</p:attrName>
                                        </p:attrNameLst>
                                      </p:cBhvr>
                                      <p:tavLst>
                                        <p:tav tm="0">
                                          <p:val>
                                            <p:fltVal val="360"/>
                                          </p:val>
                                        </p:tav>
                                        <p:tav tm="100000">
                                          <p:val>
                                            <p:fltVal val="0"/>
                                          </p:val>
                                        </p:tav>
                                      </p:tavLst>
                                    </p:anim>
                                    <p:animEffect transition="in" filter="fade">
                                      <p:cBhvr>
                                        <p:cTn id="75" dur="500"/>
                                        <p:tgtEl>
                                          <p:spTgt spid="38"/>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0" grpId="0" animBg="1"/>
      <p:bldP spid="31" grpId="0" animBg="1"/>
      <p:bldP spid="32" grpId="0"/>
      <p:bldP spid="33" grpId="0"/>
      <p:bldP spid="34" grpId="0"/>
      <p:bldP spid="35" grpId="0"/>
      <p:bldP spid="36" grpId="0"/>
      <p:bldP spid="37" grpId="0"/>
      <p:bldP spid="38" grpId="0"/>
      <p:bldP spid="39"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4" name="Group 171"/>
          <p:cNvGrpSpPr>
            <a:grpSpLocks/>
          </p:cNvGrpSpPr>
          <p:nvPr/>
        </p:nvGrpSpPr>
        <p:grpSpPr bwMode="auto">
          <a:xfrm>
            <a:off x="3278702" y="2612878"/>
            <a:ext cx="2550382" cy="1835191"/>
            <a:chOff x="2601" y="1914"/>
            <a:chExt cx="2025" cy="1456"/>
          </a:xfrm>
        </p:grpSpPr>
        <p:pic>
          <p:nvPicPr>
            <p:cNvPr id="35" name="Picture 3" descr="投影2"/>
            <p:cNvPicPr>
              <a:picLocks noChangeAspect="1" noChangeArrowheads="1"/>
            </p:cNvPicPr>
            <p:nvPr/>
          </p:nvPicPr>
          <p:blipFill>
            <a:blip r:embed="rId3" cstate="email">
              <a:extLst>
                <a:ext uri="{28A0092B-C50C-407E-A947-70E740481C1C}">
                  <a14:useLocalDpi xmlns:a14="http://schemas.microsoft.com/office/drawing/2010/main" xmlns="" val="0"/>
                </a:ext>
              </a:extLst>
            </a:blip>
            <a:srcRect l="2441" t="61200" r="8347" b="7201"/>
            <a:stretch>
              <a:fillRect/>
            </a:stretch>
          </p:blipFill>
          <p:spPr bwMode="auto">
            <a:xfrm>
              <a:off x="2601" y="3311"/>
              <a:ext cx="2025" cy="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 name="AutoShape 4"/>
            <p:cNvSpPr>
              <a:spLocks noChangeArrowheads="1"/>
            </p:cNvSpPr>
            <p:nvPr/>
          </p:nvSpPr>
          <p:spPr bwMode="auto">
            <a:xfrm>
              <a:off x="2601" y="1914"/>
              <a:ext cx="2025" cy="1388"/>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algn="ctr">
                <a:spcBef>
                  <a:spcPct val="20000"/>
                </a:spcBef>
                <a:buClr>
                  <a:srgbClr val="E1B40C"/>
                </a:buClr>
                <a:buFont typeface="Wingdings" pitchFamily="2" charset="2"/>
                <a:buNone/>
                <a:defRPr/>
              </a:pPr>
              <a:endParaRPr lang="zh-CN" altLang="zh-CN" sz="1600" b="1">
                <a:solidFill>
                  <a:srgbClr val="000000"/>
                </a:solidFill>
                <a:effectLst>
                  <a:outerShdw blurRad="38100" dist="38100" dir="2700000" algn="tl">
                    <a:srgbClr val="C0C0C0"/>
                  </a:outerShdw>
                </a:effectLst>
                <a:latin typeface="宋体" pitchFamily="2" charset="-122"/>
                <a:ea typeface="微软雅黑" pitchFamily="34" charset="-122"/>
              </a:endParaRPr>
            </a:p>
          </p:txBody>
        </p:sp>
        <p:pic>
          <p:nvPicPr>
            <p:cNvPr id="38" name="Picture 7" descr="图片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679" y="2042"/>
              <a:ext cx="780" cy="5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 name="Rectangle 10"/>
            <p:cNvSpPr>
              <a:spLocks noChangeArrowheads="1"/>
            </p:cNvSpPr>
            <p:nvPr/>
          </p:nvSpPr>
          <p:spPr bwMode="auto">
            <a:xfrm>
              <a:off x="2636" y="2246"/>
              <a:ext cx="819" cy="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1100" b="1">
                  <a:ea typeface="微软雅黑" pitchFamily="34" charset="-122"/>
                </a:rPr>
                <a:t>单击添加文字</a:t>
              </a:r>
            </a:p>
          </p:txBody>
        </p:sp>
        <p:sp>
          <p:nvSpPr>
            <p:cNvPr id="40" name="Rectangle 11"/>
            <p:cNvSpPr>
              <a:spLocks noChangeArrowheads="1"/>
            </p:cNvSpPr>
            <p:nvPr/>
          </p:nvSpPr>
          <p:spPr bwMode="auto">
            <a:xfrm>
              <a:off x="2637" y="2727"/>
              <a:ext cx="1913" cy="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p:txBody>
        </p:sp>
        <p:sp>
          <p:nvSpPr>
            <p:cNvPr id="41" name="Rectangle 17"/>
            <p:cNvSpPr>
              <a:spLocks noChangeArrowheads="1"/>
            </p:cNvSpPr>
            <p:nvPr/>
          </p:nvSpPr>
          <p:spPr bwMode="auto">
            <a:xfrm>
              <a:off x="3678" y="2013"/>
              <a:ext cx="784" cy="587"/>
            </a:xfrm>
            <a:prstGeom prst="rect">
              <a:avLst/>
            </a:prstGeom>
            <a:noFill/>
            <a:ln w="9525" algn="ctr">
              <a:solidFill>
                <a:srgbClr val="808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zh-CN" altLang="en-US">
                <a:ea typeface="微软雅黑" pitchFamily="34" charset="-122"/>
              </a:endParaRPr>
            </a:p>
          </p:txBody>
        </p:sp>
      </p:grpSp>
      <p:grpSp>
        <p:nvGrpSpPr>
          <p:cNvPr id="42" name="Group 172"/>
          <p:cNvGrpSpPr>
            <a:grpSpLocks/>
          </p:cNvGrpSpPr>
          <p:nvPr/>
        </p:nvGrpSpPr>
        <p:grpSpPr bwMode="auto">
          <a:xfrm>
            <a:off x="6013054" y="2612878"/>
            <a:ext cx="2593224" cy="1835191"/>
            <a:chOff x="4772" y="1914"/>
            <a:chExt cx="2058" cy="1456"/>
          </a:xfrm>
        </p:grpSpPr>
        <p:pic>
          <p:nvPicPr>
            <p:cNvPr id="43" name="Picture 5" descr="投影2"/>
            <p:cNvPicPr>
              <a:picLocks noChangeAspect="1" noChangeArrowheads="1"/>
            </p:cNvPicPr>
            <p:nvPr/>
          </p:nvPicPr>
          <p:blipFill>
            <a:blip r:embed="rId5" cstate="email">
              <a:extLst>
                <a:ext uri="{28A0092B-C50C-407E-A947-70E740481C1C}">
                  <a14:useLocalDpi xmlns:a14="http://schemas.microsoft.com/office/drawing/2010/main" xmlns="" val="0"/>
                </a:ext>
              </a:extLst>
            </a:blip>
            <a:srcRect l="2441" t="61200" r="8347" b="7201"/>
            <a:stretch>
              <a:fillRect/>
            </a:stretch>
          </p:blipFill>
          <p:spPr bwMode="auto">
            <a:xfrm>
              <a:off x="4772" y="3311"/>
              <a:ext cx="2058" cy="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 name="AutoShape 6"/>
            <p:cNvSpPr>
              <a:spLocks noChangeArrowheads="1"/>
            </p:cNvSpPr>
            <p:nvPr/>
          </p:nvSpPr>
          <p:spPr bwMode="auto">
            <a:xfrm>
              <a:off x="4772" y="1914"/>
              <a:ext cx="2058" cy="1388"/>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marL="73089" algn="ctr">
                <a:spcBef>
                  <a:spcPct val="20000"/>
                </a:spcBef>
                <a:buClr>
                  <a:srgbClr val="E1B40C"/>
                </a:buClr>
                <a:defRPr/>
              </a:pPr>
              <a:endParaRPr lang="zh-CN" altLang="zh-CN" sz="1600" b="1">
                <a:solidFill>
                  <a:srgbClr val="000000"/>
                </a:solidFill>
                <a:effectLst>
                  <a:outerShdw blurRad="38100" dist="38100" dir="2700000" algn="tl">
                    <a:srgbClr val="C0C0C0"/>
                  </a:outerShdw>
                </a:effectLst>
                <a:latin typeface="宋体" pitchFamily="2" charset="-122"/>
                <a:ea typeface="微软雅黑" pitchFamily="34" charset="-122"/>
              </a:endParaRPr>
            </a:p>
          </p:txBody>
        </p:sp>
        <p:pic>
          <p:nvPicPr>
            <p:cNvPr id="45" name="Picture 8" descr="图片3"/>
            <p:cNvPicPr>
              <a:picLocks noChangeAspect="1" noChangeArrowheads="1"/>
            </p:cNvPicPr>
            <p:nvPr/>
          </p:nvPicPr>
          <p:blipFill>
            <a:blip r:embed="rId6" cstate="email">
              <a:extLst>
                <a:ext uri="{28A0092B-C50C-407E-A947-70E740481C1C}">
                  <a14:useLocalDpi xmlns:a14="http://schemas.microsoft.com/office/drawing/2010/main" xmlns="" val="0"/>
                </a:ext>
              </a:extLst>
            </a:blip>
            <a:srcRect/>
            <a:stretch>
              <a:fillRect/>
            </a:stretch>
          </p:blipFill>
          <p:spPr bwMode="auto">
            <a:xfrm>
              <a:off x="5891" y="2038"/>
              <a:ext cx="782" cy="5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 name="Rectangle 12"/>
            <p:cNvSpPr>
              <a:spLocks noChangeArrowheads="1"/>
            </p:cNvSpPr>
            <p:nvPr/>
          </p:nvSpPr>
          <p:spPr bwMode="auto">
            <a:xfrm>
              <a:off x="4831" y="2246"/>
              <a:ext cx="818" cy="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1100" b="1">
                  <a:ea typeface="微软雅黑" pitchFamily="34" charset="-122"/>
                </a:rPr>
                <a:t>单击添加文字</a:t>
              </a:r>
            </a:p>
          </p:txBody>
        </p:sp>
        <p:sp>
          <p:nvSpPr>
            <p:cNvPr id="47" name="Rectangle 13"/>
            <p:cNvSpPr>
              <a:spLocks noChangeArrowheads="1"/>
            </p:cNvSpPr>
            <p:nvPr/>
          </p:nvSpPr>
          <p:spPr bwMode="auto">
            <a:xfrm>
              <a:off x="4832" y="2727"/>
              <a:ext cx="1913" cy="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p:txBody>
        </p:sp>
        <p:sp>
          <p:nvSpPr>
            <p:cNvPr id="48" name="Rectangle 18"/>
            <p:cNvSpPr>
              <a:spLocks noChangeArrowheads="1"/>
            </p:cNvSpPr>
            <p:nvPr/>
          </p:nvSpPr>
          <p:spPr bwMode="auto">
            <a:xfrm>
              <a:off x="5896" y="2013"/>
              <a:ext cx="784" cy="587"/>
            </a:xfrm>
            <a:prstGeom prst="rect">
              <a:avLst/>
            </a:prstGeom>
            <a:noFill/>
            <a:ln w="9525" algn="ctr">
              <a:solidFill>
                <a:srgbClr val="808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zh-CN" altLang="en-US">
                <a:ea typeface="微软雅黑" pitchFamily="34" charset="-122"/>
              </a:endParaRPr>
            </a:p>
          </p:txBody>
        </p:sp>
      </p:grpSp>
      <p:grpSp>
        <p:nvGrpSpPr>
          <p:cNvPr id="49" name="Group 19"/>
          <p:cNvGrpSpPr>
            <a:grpSpLocks/>
          </p:cNvGrpSpPr>
          <p:nvPr/>
        </p:nvGrpSpPr>
        <p:grpSpPr bwMode="auto">
          <a:xfrm>
            <a:off x="1788040" y="2156602"/>
            <a:ext cx="5544308" cy="456277"/>
            <a:chOff x="666" y="1599"/>
            <a:chExt cx="3398" cy="383"/>
          </a:xfrm>
        </p:grpSpPr>
        <p:cxnSp>
          <p:nvCxnSpPr>
            <p:cNvPr id="50" name="AutoShape 20"/>
            <p:cNvCxnSpPr>
              <a:cxnSpLocks noChangeShapeType="1"/>
            </p:cNvCxnSpPr>
            <p:nvPr/>
          </p:nvCxnSpPr>
          <p:spPr bwMode="auto">
            <a:xfrm rot="5400000">
              <a:off x="688" y="1577"/>
              <a:ext cx="383" cy="427"/>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xmlns="">
                  <a:noFill/>
                </a14:hiddenFill>
              </a:ext>
            </a:extLst>
          </p:spPr>
        </p:cxnSp>
        <p:cxnSp>
          <p:nvCxnSpPr>
            <p:cNvPr id="51" name="AutoShape 21"/>
            <p:cNvCxnSpPr>
              <a:cxnSpLocks noChangeShapeType="1"/>
            </p:cNvCxnSpPr>
            <p:nvPr/>
          </p:nvCxnSpPr>
          <p:spPr bwMode="auto">
            <a:xfrm rot="16200000" flipH="1">
              <a:off x="1535" y="1157"/>
              <a:ext cx="383" cy="1267"/>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xmlns="">
                  <a:noFill/>
                </a14:hiddenFill>
              </a:ext>
            </a:extLst>
          </p:spPr>
        </p:cxnSp>
        <p:cxnSp>
          <p:nvCxnSpPr>
            <p:cNvPr id="52" name="AutoShape 22"/>
            <p:cNvCxnSpPr>
              <a:cxnSpLocks noChangeShapeType="1"/>
            </p:cNvCxnSpPr>
            <p:nvPr/>
          </p:nvCxnSpPr>
          <p:spPr bwMode="auto">
            <a:xfrm rot="16200000" flipH="1">
              <a:off x="2387" y="305"/>
              <a:ext cx="383" cy="2971"/>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xmlns="">
                  <a:noFill/>
                </a14:hiddenFill>
              </a:ext>
            </a:extLst>
          </p:spPr>
        </p:cxnSp>
      </p:grpSp>
      <p:grpSp>
        <p:nvGrpSpPr>
          <p:cNvPr id="53" name="Group 169"/>
          <p:cNvGrpSpPr>
            <a:grpSpLocks/>
          </p:cNvGrpSpPr>
          <p:nvPr/>
        </p:nvGrpSpPr>
        <p:grpSpPr bwMode="auto">
          <a:xfrm>
            <a:off x="756042" y="1530166"/>
            <a:ext cx="7633504" cy="627696"/>
            <a:chOff x="600" y="1055"/>
            <a:chExt cx="6058" cy="498"/>
          </a:xfrm>
        </p:grpSpPr>
        <p:sp>
          <p:nvSpPr>
            <p:cNvPr id="54" name="AutoShape 23"/>
            <p:cNvSpPr>
              <a:spLocks noChangeArrowheads="1"/>
            </p:cNvSpPr>
            <p:nvPr/>
          </p:nvSpPr>
          <p:spPr bwMode="auto">
            <a:xfrm>
              <a:off x="1914" y="1099"/>
              <a:ext cx="4744" cy="412"/>
            </a:xfrm>
            <a:prstGeom prst="roundRect">
              <a:avLst>
                <a:gd name="adj" fmla="val 10250"/>
              </a:avLst>
            </a:prstGeom>
            <a:gradFill rotWithShape="1">
              <a:gsLst>
                <a:gs pos="0">
                  <a:schemeClr val="bg1"/>
                </a:gs>
                <a:gs pos="100000">
                  <a:srgbClr val="DDDDDD"/>
                </a:gs>
              </a:gsLst>
              <a:lin ang="5400000" scaled="1"/>
            </a:gradFill>
            <a:ln w="9525" algn="ctr">
              <a:solidFill>
                <a:srgbClr val="808080"/>
              </a:solidFill>
              <a:round/>
              <a:headEnd/>
              <a:tailEnd/>
            </a:ln>
          </p:spPr>
          <p:txBody>
            <a:bodyPr wrap="none" anchor="ctr"/>
            <a:lstStyle/>
            <a:p>
              <a:endParaRPr lang="zh-CN" altLang="en-US">
                <a:ea typeface="微软雅黑" pitchFamily="34" charset="-122"/>
              </a:endParaRPr>
            </a:p>
          </p:txBody>
        </p:sp>
        <p:sp>
          <p:nvSpPr>
            <p:cNvPr id="55" name="AutoShape 24"/>
            <p:cNvSpPr>
              <a:spLocks noChangeArrowheads="1"/>
            </p:cNvSpPr>
            <p:nvPr/>
          </p:nvSpPr>
          <p:spPr bwMode="auto">
            <a:xfrm>
              <a:off x="600" y="1055"/>
              <a:ext cx="1532" cy="498"/>
            </a:xfrm>
            <a:prstGeom prst="roundRect">
              <a:avLst>
                <a:gd name="adj" fmla="val 12144"/>
              </a:avLst>
            </a:prstGeom>
            <a:gradFill rotWithShape="1">
              <a:gsLst>
                <a:gs pos="0">
                  <a:schemeClr val="folHlink">
                    <a:alpha val="71001"/>
                  </a:schemeClr>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600" b="1">
                  <a:solidFill>
                    <a:schemeClr val="bg1"/>
                  </a:solidFill>
                  <a:ea typeface="微软雅黑" pitchFamily="34" charset="-122"/>
                </a:rPr>
                <a:t>单击此处</a:t>
              </a:r>
            </a:p>
            <a:p>
              <a:pPr algn="ctr"/>
              <a:r>
                <a:rPr lang="zh-CN" altLang="en-US" sz="1600" b="1">
                  <a:solidFill>
                    <a:schemeClr val="bg1"/>
                  </a:solidFill>
                  <a:ea typeface="微软雅黑" pitchFamily="34" charset="-122"/>
                </a:rPr>
                <a:t>添加文字</a:t>
              </a:r>
              <a:endParaRPr lang="zh-CN" altLang="zh-CN" sz="1600" b="1">
                <a:solidFill>
                  <a:schemeClr val="bg1"/>
                </a:solidFill>
                <a:ea typeface="微软雅黑" pitchFamily="34" charset="-122"/>
              </a:endParaRPr>
            </a:p>
          </p:txBody>
        </p:sp>
        <p:sp>
          <p:nvSpPr>
            <p:cNvPr id="56" name="Rectangle 26"/>
            <p:cNvSpPr>
              <a:spLocks noChangeArrowheads="1"/>
            </p:cNvSpPr>
            <p:nvPr/>
          </p:nvSpPr>
          <p:spPr bwMode="auto">
            <a:xfrm>
              <a:off x="2143" y="1141"/>
              <a:ext cx="4459" cy="3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nchor="ctr"/>
            <a:lstStyle/>
            <a:p>
              <a:pPr algn="ctr"/>
              <a:r>
                <a:rPr lang="zh-CN" altLang="en-US">
                  <a:ea typeface="微软雅黑" pitchFamily="34" charset="-122"/>
                </a:rPr>
                <a:t>单击此处添加段落文字内容</a:t>
              </a:r>
            </a:p>
          </p:txBody>
        </p:sp>
      </p:grpSp>
      <p:grpSp>
        <p:nvGrpSpPr>
          <p:cNvPr id="57" name="Group 170"/>
          <p:cNvGrpSpPr>
            <a:grpSpLocks/>
          </p:cNvGrpSpPr>
          <p:nvPr/>
        </p:nvGrpSpPr>
        <p:grpSpPr bwMode="auto">
          <a:xfrm>
            <a:off x="539310" y="2612878"/>
            <a:ext cx="2551642" cy="1835191"/>
            <a:chOff x="428" y="1914"/>
            <a:chExt cx="2025" cy="1456"/>
          </a:xfrm>
        </p:grpSpPr>
        <p:sp>
          <p:nvSpPr>
            <p:cNvPr id="58" name="AutoShape 2"/>
            <p:cNvSpPr>
              <a:spLocks noChangeArrowheads="1"/>
            </p:cNvSpPr>
            <p:nvPr/>
          </p:nvSpPr>
          <p:spPr bwMode="auto">
            <a:xfrm>
              <a:off x="428" y="1914"/>
              <a:ext cx="2025" cy="1388"/>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marL="73089" algn="ctr">
                <a:spcBef>
                  <a:spcPct val="20000"/>
                </a:spcBef>
                <a:buClr>
                  <a:srgbClr val="E1B40C"/>
                </a:buClr>
                <a:defRPr/>
              </a:pPr>
              <a:endParaRPr lang="zh-CN" altLang="zh-CN" sz="1600" b="1">
                <a:solidFill>
                  <a:srgbClr val="000000"/>
                </a:solidFill>
                <a:effectLst>
                  <a:outerShdw blurRad="38100" dist="38100" dir="2700000" algn="tl">
                    <a:srgbClr val="C0C0C0"/>
                  </a:outerShdw>
                </a:effectLst>
                <a:latin typeface="宋体" pitchFamily="2" charset="-122"/>
                <a:ea typeface="微软雅黑" pitchFamily="34" charset="-122"/>
              </a:endParaRPr>
            </a:p>
          </p:txBody>
        </p:sp>
        <p:sp>
          <p:nvSpPr>
            <p:cNvPr id="59" name="Rectangle 9"/>
            <p:cNvSpPr>
              <a:spLocks noChangeArrowheads="1"/>
            </p:cNvSpPr>
            <p:nvPr/>
          </p:nvSpPr>
          <p:spPr bwMode="auto">
            <a:xfrm>
              <a:off x="486" y="2727"/>
              <a:ext cx="1913" cy="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a:p>
              <a:pPr>
                <a:lnSpc>
                  <a:spcPct val="120000"/>
                </a:lnSpc>
              </a:pPr>
              <a:r>
                <a:rPr lang="zh-CN" altLang="en-US" sz="1000">
                  <a:ea typeface="微软雅黑" pitchFamily="34" charset="-122"/>
                </a:rPr>
                <a:t>单击此处添加段落文字内容</a:t>
              </a:r>
            </a:p>
          </p:txBody>
        </p:sp>
        <p:pic>
          <p:nvPicPr>
            <p:cNvPr id="60" name="Picture 14" descr="图片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515" y="2032"/>
              <a:ext cx="800" cy="5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 name="Rectangle 15"/>
            <p:cNvSpPr>
              <a:spLocks noChangeArrowheads="1"/>
            </p:cNvSpPr>
            <p:nvPr/>
          </p:nvSpPr>
          <p:spPr bwMode="auto">
            <a:xfrm>
              <a:off x="485" y="2246"/>
              <a:ext cx="818" cy="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1100" b="1">
                  <a:ea typeface="微软雅黑" pitchFamily="34" charset="-122"/>
                </a:rPr>
                <a:t>单击添加文字</a:t>
              </a:r>
            </a:p>
          </p:txBody>
        </p:sp>
        <p:sp>
          <p:nvSpPr>
            <p:cNvPr id="62" name="Rectangle 16"/>
            <p:cNvSpPr>
              <a:spLocks noChangeArrowheads="1"/>
            </p:cNvSpPr>
            <p:nvPr/>
          </p:nvSpPr>
          <p:spPr bwMode="auto">
            <a:xfrm>
              <a:off x="1515" y="2014"/>
              <a:ext cx="797" cy="598"/>
            </a:xfrm>
            <a:prstGeom prst="rect">
              <a:avLst/>
            </a:prstGeom>
            <a:noFill/>
            <a:ln w="9525" algn="ctr">
              <a:solidFill>
                <a:srgbClr val="808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zh-CN" altLang="en-US">
                <a:ea typeface="微软雅黑" pitchFamily="34" charset="-122"/>
              </a:endParaRPr>
            </a:p>
          </p:txBody>
        </p:sp>
        <p:pic>
          <p:nvPicPr>
            <p:cNvPr id="63" name="Picture 27" descr="投影2"/>
            <p:cNvPicPr>
              <a:picLocks noChangeAspect="1" noChangeArrowheads="1"/>
            </p:cNvPicPr>
            <p:nvPr/>
          </p:nvPicPr>
          <p:blipFill>
            <a:blip r:embed="rId3" cstate="email">
              <a:extLst>
                <a:ext uri="{28A0092B-C50C-407E-A947-70E740481C1C}">
                  <a14:useLocalDpi xmlns:a14="http://schemas.microsoft.com/office/drawing/2010/main" xmlns="" val="0"/>
                </a:ext>
              </a:extLst>
            </a:blip>
            <a:srcRect l="2441" t="61200" r="8347" b="7201"/>
            <a:stretch>
              <a:fillRect/>
            </a:stretch>
          </p:blipFill>
          <p:spPr bwMode="auto">
            <a:xfrm>
              <a:off x="428" y="3311"/>
              <a:ext cx="2025" cy="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by="(-#ppt_w*2)" calcmode="lin" valueType="num">
                                      <p:cBhvr rctx="PPT">
                                        <p:cTn id="7" dur="250" autoRev="1" fill="hold">
                                          <p:stCondLst>
                                            <p:cond delay="0"/>
                                          </p:stCondLst>
                                        </p:cTn>
                                        <p:tgtEl>
                                          <p:spTgt spid="37"/>
                                        </p:tgtEl>
                                        <p:attrNameLst>
                                          <p:attrName>ppt_w</p:attrName>
                                        </p:attrNameLst>
                                      </p:cBhvr>
                                    </p:anim>
                                    <p:anim by="(#ppt_w*0.50)" calcmode="lin" valueType="num">
                                      <p:cBhvr>
                                        <p:cTn id="8" dur="250" decel="50000" autoRev="1" fill="hold">
                                          <p:stCondLst>
                                            <p:cond delay="0"/>
                                          </p:stCondLst>
                                        </p:cTn>
                                        <p:tgtEl>
                                          <p:spTgt spid="37"/>
                                        </p:tgtEl>
                                        <p:attrNameLst>
                                          <p:attrName>ppt_x</p:attrName>
                                        </p:attrNameLst>
                                      </p:cBhvr>
                                    </p:anim>
                                    <p:anim from="(-#ppt_h/2)" to="(#ppt_y)" calcmode="lin" valueType="num">
                                      <p:cBhvr>
                                        <p:cTn id="9" dur="500" fill="hold">
                                          <p:stCondLst>
                                            <p:cond delay="0"/>
                                          </p:stCondLst>
                                        </p:cTn>
                                        <p:tgtEl>
                                          <p:spTgt spid="37"/>
                                        </p:tgtEl>
                                        <p:attrNameLst>
                                          <p:attrName>ppt_y</p:attrName>
                                        </p:attrNameLst>
                                      </p:cBhvr>
                                    </p:anim>
                                    <p:animRot by="21600000">
                                      <p:cBhvr>
                                        <p:cTn id="10" dur="500" fill="hold">
                                          <p:stCondLst>
                                            <p:cond delay="0"/>
                                          </p:stCondLst>
                                        </p:cTn>
                                        <p:tgtEl>
                                          <p:spTgt spid="37"/>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left)">
                                      <p:cBhvr>
                                        <p:cTn id="14" dur="1000"/>
                                        <p:tgtEl>
                                          <p:spTgt spid="53"/>
                                        </p:tgtEl>
                                      </p:cBhvr>
                                    </p:animEffect>
                                  </p:childTnLst>
                                </p:cTn>
                              </p:par>
                            </p:childTnLst>
                          </p:cTn>
                        </p:par>
                        <p:par>
                          <p:cTn id="15" fill="hold">
                            <p:stCondLst>
                              <p:cond delay="1900"/>
                            </p:stCondLst>
                            <p:childTnLst>
                              <p:par>
                                <p:cTn id="16" presetID="22" presetClass="entr" presetSubtype="1"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up)">
                                      <p:cBhvr>
                                        <p:cTn id="18" dur="1000"/>
                                        <p:tgtEl>
                                          <p:spTgt spid="49"/>
                                        </p:tgtEl>
                                      </p:cBhvr>
                                    </p:animEffect>
                                  </p:childTnLst>
                                </p:cTn>
                              </p:par>
                            </p:childTnLst>
                          </p:cTn>
                        </p:par>
                        <p:par>
                          <p:cTn id="19" fill="hold">
                            <p:stCondLst>
                              <p:cond delay="2900"/>
                            </p:stCondLst>
                            <p:childTnLst>
                              <p:par>
                                <p:cTn id="20" presetID="23" presetClass="entr" presetSubtype="16"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1000" fill="hold"/>
                                        <p:tgtEl>
                                          <p:spTgt spid="57"/>
                                        </p:tgtEl>
                                        <p:attrNameLst>
                                          <p:attrName>ppt_w</p:attrName>
                                        </p:attrNameLst>
                                      </p:cBhvr>
                                      <p:tavLst>
                                        <p:tav tm="0">
                                          <p:val>
                                            <p:fltVal val="0"/>
                                          </p:val>
                                        </p:tav>
                                        <p:tav tm="100000">
                                          <p:val>
                                            <p:strVal val="#ppt_w"/>
                                          </p:val>
                                        </p:tav>
                                      </p:tavLst>
                                    </p:anim>
                                    <p:anim calcmode="lin" valueType="num">
                                      <p:cBhvr>
                                        <p:cTn id="23" dur="1000" fill="hold"/>
                                        <p:tgtEl>
                                          <p:spTgt spid="57"/>
                                        </p:tgtEl>
                                        <p:attrNameLst>
                                          <p:attrName>ppt_h</p:attrName>
                                        </p:attrNameLst>
                                      </p:cBhvr>
                                      <p:tavLst>
                                        <p:tav tm="0">
                                          <p:val>
                                            <p:fltVal val="0"/>
                                          </p:val>
                                        </p:tav>
                                        <p:tav tm="100000">
                                          <p:val>
                                            <p:strVal val="#ppt_h"/>
                                          </p:val>
                                        </p:tav>
                                      </p:tavLst>
                                    </p:anim>
                                  </p:childTnLst>
                                </p:cTn>
                              </p:par>
                            </p:childTnLst>
                          </p:cTn>
                        </p:par>
                        <p:par>
                          <p:cTn id="24" fill="hold">
                            <p:stCondLst>
                              <p:cond delay="3900"/>
                            </p:stCondLst>
                            <p:childTnLst>
                              <p:par>
                                <p:cTn id="25" presetID="23" presetClass="entr" presetSubtype="16"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1000" fill="hold"/>
                                        <p:tgtEl>
                                          <p:spTgt spid="34"/>
                                        </p:tgtEl>
                                        <p:attrNameLst>
                                          <p:attrName>ppt_w</p:attrName>
                                        </p:attrNameLst>
                                      </p:cBhvr>
                                      <p:tavLst>
                                        <p:tav tm="0">
                                          <p:val>
                                            <p:fltVal val="0"/>
                                          </p:val>
                                        </p:tav>
                                        <p:tav tm="100000">
                                          <p:val>
                                            <p:strVal val="#ppt_w"/>
                                          </p:val>
                                        </p:tav>
                                      </p:tavLst>
                                    </p:anim>
                                    <p:anim calcmode="lin" valueType="num">
                                      <p:cBhvr>
                                        <p:cTn id="28" dur="1000" fill="hold"/>
                                        <p:tgtEl>
                                          <p:spTgt spid="34"/>
                                        </p:tgtEl>
                                        <p:attrNameLst>
                                          <p:attrName>ppt_h</p:attrName>
                                        </p:attrNameLst>
                                      </p:cBhvr>
                                      <p:tavLst>
                                        <p:tav tm="0">
                                          <p:val>
                                            <p:fltVal val="0"/>
                                          </p:val>
                                        </p:tav>
                                        <p:tav tm="100000">
                                          <p:val>
                                            <p:strVal val="#ppt_h"/>
                                          </p:val>
                                        </p:tav>
                                      </p:tavLst>
                                    </p:anim>
                                  </p:childTnLst>
                                </p:cTn>
                              </p:par>
                            </p:childTnLst>
                          </p:cTn>
                        </p:par>
                        <p:par>
                          <p:cTn id="29" fill="hold">
                            <p:stCondLst>
                              <p:cond delay="4900"/>
                            </p:stCondLst>
                            <p:childTnLst>
                              <p:par>
                                <p:cTn id="30" presetID="2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1000" fill="hold"/>
                                        <p:tgtEl>
                                          <p:spTgt spid="42"/>
                                        </p:tgtEl>
                                        <p:attrNameLst>
                                          <p:attrName>ppt_w</p:attrName>
                                        </p:attrNameLst>
                                      </p:cBhvr>
                                      <p:tavLst>
                                        <p:tav tm="0">
                                          <p:val>
                                            <p:fltVal val="0"/>
                                          </p:val>
                                        </p:tav>
                                        <p:tav tm="100000">
                                          <p:val>
                                            <p:strVal val="#ppt_w"/>
                                          </p:val>
                                        </p:tav>
                                      </p:tavLst>
                                    </p:anim>
                                    <p:anim calcmode="lin" valueType="num">
                                      <p:cBhvr>
                                        <p:cTn id="33" dur="1000" fill="hold"/>
                                        <p:tgtEl>
                                          <p:spTgt spid="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60" name="Group 35"/>
          <p:cNvGrpSpPr>
            <a:grpSpLocks/>
          </p:cNvGrpSpPr>
          <p:nvPr/>
        </p:nvGrpSpPr>
        <p:grpSpPr bwMode="auto">
          <a:xfrm>
            <a:off x="2624727" y="1143213"/>
            <a:ext cx="4940734" cy="3061592"/>
            <a:chOff x="2083" y="907"/>
            <a:chExt cx="3921" cy="2429"/>
          </a:xfrm>
        </p:grpSpPr>
        <p:sp>
          <p:nvSpPr>
            <p:cNvPr id="61" name="未知"/>
            <p:cNvSpPr>
              <a:spLocks/>
            </p:cNvSpPr>
            <p:nvPr/>
          </p:nvSpPr>
          <p:spPr bwMode="auto">
            <a:xfrm>
              <a:off x="2118" y="2410"/>
              <a:ext cx="3633" cy="921"/>
            </a:xfrm>
            <a:custGeom>
              <a:avLst/>
              <a:gdLst>
                <a:gd name="T0" fmla="*/ 2281 w 2281"/>
                <a:gd name="T1" fmla="*/ 770 h 770"/>
                <a:gd name="T2" fmla="*/ 1009 w 2281"/>
                <a:gd name="T3" fmla="*/ 553 h 770"/>
                <a:gd name="T4" fmla="*/ 1406 w 2281"/>
                <a:gd name="T5" fmla="*/ 464 h 770"/>
                <a:gd name="T6" fmla="*/ 74 w 2281"/>
                <a:gd name="T7" fmla="*/ 179 h 770"/>
                <a:gd name="T8" fmla="*/ 0 w 2281"/>
                <a:gd name="T9" fmla="*/ 7 h 770"/>
                <a:gd name="T10" fmla="*/ 209 w 2281"/>
                <a:gd name="T11" fmla="*/ 0 h 770"/>
                <a:gd name="T12" fmla="*/ 1586 w 2281"/>
                <a:gd name="T13" fmla="*/ 270 h 770"/>
                <a:gd name="T14" fmla="*/ 2260 w 2281"/>
                <a:gd name="T15" fmla="*/ 210 h 770"/>
                <a:gd name="T16" fmla="*/ 2281 w 2281"/>
                <a:gd name="T17"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1" h="770">
                  <a:moveTo>
                    <a:pt x="2281" y="770"/>
                  </a:moveTo>
                  <a:lnTo>
                    <a:pt x="1009" y="553"/>
                  </a:lnTo>
                  <a:lnTo>
                    <a:pt x="1406" y="464"/>
                  </a:lnTo>
                  <a:lnTo>
                    <a:pt x="74" y="179"/>
                  </a:lnTo>
                  <a:lnTo>
                    <a:pt x="0" y="7"/>
                  </a:lnTo>
                  <a:lnTo>
                    <a:pt x="209" y="0"/>
                  </a:lnTo>
                  <a:lnTo>
                    <a:pt x="1586" y="270"/>
                  </a:lnTo>
                  <a:lnTo>
                    <a:pt x="2260" y="210"/>
                  </a:lnTo>
                  <a:lnTo>
                    <a:pt x="2281" y="770"/>
                  </a:lnTo>
                  <a:close/>
                </a:path>
              </a:pathLst>
            </a:custGeom>
            <a:gradFill rotWithShape="1">
              <a:gsLst>
                <a:gs pos="0">
                  <a:schemeClr val="bg1"/>
                </a:gs>
                <a:gs pos="100000">
                  <a:schemeClr val="bg2"/>
                </a:gs>
              </a:gsLst>
              <a:lin ang="27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62" name="未知"/>
            <p:cNvSpPr>
              <a:spLocks/>
            </p:cNvSpPr>
            <p:nvPr/>
          </p:nvSpPr>
          <p:spPr bwMode="auto">
            <a:xfrm>
              <a:off x="2426" y="949"/>
              <a:ext cx="3520" cy="2387"/>
            </a:xfrm>
            <a:custGeom>
              <a:avLst/>
              <a:gdLst>
                <a:gd name="T0" fmla="*/ 1275 w 2211"/>
                <a:gd name="T1" fmla="*/ 1073 h 1999"/>
                <a:gd name="T2" fmla="*/ 563 w 2211"/>
                <a:gd name="T3" fmla="*/ 244 h 1999"/>
                <a:gd name="T4" fmla="*/ 65 w 2211"/>
                <a:gd name="T5" fmla="*/ 164 h 1999"/>
                <a:gd name="T6" fmla="*/ 952 w 2211"/>
                <a:gd name="T7" fmla="*/ 109 h 1999"/>
                <a:gd name="T8" fmla="*/ 1876 w 2211"/>
                <a:gd name="T9" fmla="*/ 816 h 1999"/>
                <a:gd name="T10" fmla="*/ 2211 w 2211"/>
                <a:gd name="T11" fmla="*/ 705 h 1999"/>
                <a:gd name="T12" fmla="*/ 2107 w 2211"/>
                <a:gd name="T13" fmla="*/ 1957 h 1999"/>
                <a:gd name="T14" fmla="*/ 2102 w 2211"/>
                <a:gd name="T15" fmla="*/ 1999 h 1999"/>
                <a:gd name="T16" fmla="*/ 917 w 2211"/>
                <a:gd name="T17" fmla="*/ 1221 h 1999"/>
                <a:gd name="T18" fmla="*/ 914 w 2211"/>
                <a:gd name="T19" fmla="*/ 1173 h 1999"/>
                <a:gd name="T20" fmla="*/ 1275 w 2211"/>
                <a:gd name="T21" fmla="*/ 1073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1" h="1999">
                  <a:moveTo>
                    <a:pt x="1275" y="1073"/>
                  </a:moveTo>
                  <a:cubicBezTo>
                    <a:pt x="1212" y="914"/>
                    <a:pt x="765" y="395"/>
                    <a:pt x="563" y="244"/>
                  </a:cubicBezTo>
                  <a:cubicBezTo>
                    <a:pt x="351" y="72"/>
                    <a:pt x="0" y="187"/>
                    <a:pt x="65" y="164"/>
                  </a:cubicBezTo>
                  <a:cubicBezTo>
                    <a:pt x="130" y="141"/>
                    <a:pt x="650" y="0"/>
                    <a:pt x="952" y="109"/>
                  </a:cubicBezTo>
                  <a:cubicBezTo>
                    <a:pt x="1270" y="262"/>
                    <a:pt x="1876" y="816"/>
                    <a:pt x="1876" y="816"/>
                  </a:cubicBezTo>
                  <a:lnTo>
                    <a:pt x="2211" y="705"/>
                  </a:lnTo>
                  <a:lnTo>
                    <a:pt x="2107" y="1957"/>
                  </a:lnTo>
                  <a:lnTo>
                    <a:pt x="2102" y="1999"/>
                  </a:lnTo>
                  <a:lnTo>
                    <a:pt x="917" y="1221"/>
                  </a:lnTo>
                  <a:lnTo>
                    <a:pt x="914" y="1173"/>
                  </a:lnTo>
                  <a:lnTo>
                    <a:pt x="1275" y="1073"/>
                  </a:lnTo>
                  <a:close/>
                </a:path>
              </a:pathLst>
            </a:custGeom>
            <a:solidFill>
              <a:schemeClr val="bg2"/>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63" name="未知"/>
            <p:cNvSpPr>
              <a:spLocks/>
            </p:cNvSpPr>
            <p:nvPr/>
          </p:nvSpPr>
          <p:spPr bwMode="auto">
            <a:xfrm>
              <a:off x="2482" y="907"/>
              <a:ext cx="3522" cy="2372"/>
            </a:xfrm>
            <a:custGeom>
              <a:avLst/>
              <a:gdLst>
                <a:gd name="T0" fmla="*/ 1632 w 2830"/>
                <a:gd name="T1" fmla="*/ 1374 h 2542"/>
                <a:gd name="T2" fmla="*/ 721 w 2830"/>
                <a:gd name="T3" fmla="*/ 312 h 2542"/>
                <a:gd name="T4" fmla="*/ 83 w 2830"/>
                <a:gd name="T5" fmla="*/ 210 h 2542"/>
                <a:gd name="T6" fmla="*/ 1218 w 2830"/>
                <a:gd name="T7" fmla="*/ 139 h 2542"/>
                <a:gd name="T8" fmla="*/ 2401 w 2830"/>
                <a:gd name="T9" fmla="*/ 1044 h 2542"/>
                <a:gd name="T10" fmla="*/ 2830 w 2830"/>
                <a:gd name="T11" fmla="*/ 902 h 2542"/>
                <a:gd name="T12" fmla="*/ 2652 w 2830"/>
                <a:gd name="T13" fmla="*/ 2542 h 2542"/>
                <a:gd name="T14" fmla="*/ 1126 w 2830"/>
                <a:gd name="T15" fmla="*/ 1544 h 2542"/>
                <a:gd name="T16" fmla="*/ 1632 w 2830"/>
                <a:gd name="T17" fmla="*/ 1374 h 2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0" h="2542">
                  <a:moveTo>
                    <a:pt x="1632" y="1374"/>
                  </a:moveTo>
                  <a:cubicBezTo>
                    <a:pt x="1565" y="1169"/>
                    <a:pt x="979" y="506"/>
                    <a:pt x="721" y="312"/>
                  </a:cubicBezTo>
                  <a:cubicBezTo>
                    <a:pt x="449" y="92"/>
                    <a:pt x="0" y="239"/>
                    <a:pt x="83" y="210"/>
                  </a:cubicBezTo>
                  <a:cubicBezTo>
                    <a:pt x="166" y="181"/>
                    <a:pt x="832" y="0"/>
                    <a:pt x="1218" y="139"/>
                  </a:cubicBezTo>
                  <a:cubicBezTo>
                    <a:pt x="1626" y="335"/>
                    <a:pt x="2401" y="1044"/>
                    <a:pt x="2401" y="1044"/>
                  </a:cubicBezTo>
                  <a:lnTo>
                    <a:pt x="2830" y="902"/>
                  </a:lnTo>
                  <a:lnTo>
                    <a:pt x="2652" y="2542"/>
                  </a:lnTo>
                  <a:lnTo>
                    <a:pt x="1126" y="1544"/>
                  </a:lnTo>
                  <a:lnTo>
                    <a:pt x="1632" y="1374"/>
                  </a:lnTo>
                  <a:close/>
                </a:path>
              </a:pathLst>
            </a:custGeom>
            <a:gradFill rotWithShape="1">
              <a:gsLst>
                <a:gs pos="0">
                  <a:schemeClr val="folHlink"/>
                </a:gs>
                <a:gs pos="100000">
                  <a:srgbClr val="00CC00"/>
                </a:gs>
              </a:gsLst>
              <a:lin ang="54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64" name="未知"/>
            <p:cNvSpPr>
              <a:spLocks/>
            </p:cNvSpPr>
            <p:nvPr/>
          </p:nvSpPr>
          <p:spPr bwMode="auto">
            <a:xfrm>
              <a:off x="2090" y="1065"/>
              <a:ext cx="1035" cy="300"/>
            </a:xfrm>
            <a:custGeom>
              <a:avLst/>
              <a:gdLst>
                <a:gd name="T0" fmla="*/ 821 w 821"/>
                <a:gd name="T1" fmla="*/ 44 h 318"/>
                <a:gd name="T2" fmla="*/ 404 w 821"/>
                <a:gd name="T3" fmla="*/ 37 h 318"/>
                <a:gd name="T4" fmla="*/ 0 w 821"/>
                <a:gd name="T5" fmla="*/ 261 h 318"/>
                <a:gd name="T6" fmla="*/ 0 w 821"/>
                <a:gd name="T7" fmla="*/ 318 h 318"/>
                <a:gd name="T8" fmla="*/ 611 w 821"/>
                <a:gd name="T9" fmla="*/ 244 h 318"/>
                <a:gd name="T10" fmla="*/ 716 w 821"/>
                <a:gd name="T11" fmla="*/ 159 h 318"/>
                <a:gd name="T12" fmla="*/ 821 w 821"/>
                <a:gd name="T13" fmla="*/ 44 h 318"/>
              </a:gdLst>
              <a:ahLst/>
              <a:cxnLst>
                <a:cxn ang="0">
                  <a:pos x="T0" y="T1"/>
                </a:cxn>
                <a:cxn ang="0">
                  <a:pos x="T2" y="T3"/>
                </a:cxn>
                <a:cxn ang="0">
                  <a:pos x="T4" y="T5"/>
                </a:cxn>
                <a:cxn ang="0">
                  <a:pos x="T6" y="T7"/>
                </a:cxn>
                <a:cxn ang="0">
                  <a:pos x="T8" y="T9"/>
                </a:cxn>
                <a:cxn ang="0">
                  <a:pos x="T10" y="T11"/>
                </a:cxn>
                <a:cxn ang="0">
                  <a:pos x="T12" y="T13"/>
                </a:cxn>
              </a:cxnLst>
              <a:rect l="0" t="0" r="r" b="b"/>
              <a:pathLst>
                <a:path w="821" h="318">
                  <a:moveTo>
                    <a:pt x="821" y="44"/>
                  </a:moveTo>
                  <a:cubicBezTo>
                    <a:pt x="769" y="24"/>
                    <a:pt x="540" y="0"/>
                    <a:pt x="404" y="37"/>
                  </a:cubicBezTo>
                  <a:cubicBezTo>
                    <a:pt x="267" y="73"/>
                    <a:pt x="68" y="215"/>
                    <a:pt x="0" y="261"/>
                  </a:cubicBezTo>
                  <a:lnTo>
                    <a:pt x="0" y="318"/>
                  </a:lnTo>
                  <a:lnTo>
                    <a:pt x="611" y="244"/>
                  </a:lnTo>
                  <a:lnTo>
                    <a:pt x="716" y="159"/>
                  </a:lnTo>
                  <a:lnTo>
                    <a:pt x="821" y="44"/>
                  </a:lnTo>
                  <a:close/>
                </a:path>
              </a:pathLst>
            </a:custGeom>
            <a:solidFill>
              <a:schemeClr val="bg2"/>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65" name="未知"/>
            <p:cNvSpPr>
              <a:spLocks/>
            </p:cNvSpPr>
            <p:nvPr/>
          </p:nvSpPr>
          <p:spPr bwMode="auto">
            <a:xfrm>
              <a:off x="2083" y="1111"/>
              <a:ext cx="993" cy="258"/>
            </a:xfrm>
            <a:custGeom>
              <a:avLst/>
              <a:gdLst>
                <a:gd name="T0" fmla="*/ 620 w 620"/>
                <a:gd name="T1" fmla="*/ 30 h 208"/>
                <a:gd name="T2" fmla="*/ 303 w 620"/>
                <a:gd name="T3" fmla="*/ 29 h 208"/>
                <a:gd name="T4" fmla="*/ 0 w 620"/>
                <a:gd name="T5" fmla="*/ 202 h 208"/>
                <a:gd name="T6" fmla="*/ 2 w 620"/>
                <a:gd name="T7" fmla="*/ 208 h 208"/>
                <a:gd name="T8" fmla="*/ 465 w 620"/>
                <a:gd name="T9" fmla="*/ 203 h 208"/>
                <a:gd name="T10" fmla="*/ 534 w 620"/>
                <a:gd name="T11" fmla="*/ 118 h 208"/>
                <a:gd name="T12" fmla="*/ 620 w 620"/>
                <a:gd name="T13" fmla="*/ 30 h 208"/>
              </a:gdLst>
              <a:ahLst/>
              <a:cxnLst>
                <a:cxn ang="0">
                  <a:pos x="T0" y="T1"/>
                </a:cxn>
                <a:cxn ang="0">
                  <a:pos x="T2" y="T3"/>
                </a:cxn>
                <a:cxn ang="0">
                  <a:pos x="T4" y="T5"/>
                </a:cxn>
                <a:cxn ang="0">
                  <a:pos x="T6" y="T7"/>
                </a:cxn>
                <a:cxn ang="0">
                  <a:pos x="T8" y="T9"/>
                </a:cxn>
                <a:cxn ang="0">
                  <a:pos x="T10" y="T11"/>
                </a:cxn>
                <a:cxn ang="0">
                  <a:pos x="T12" y="T13"/>
                </a:cxn>
              </a:cxnLst>
              <a:rect l="0" t="0" r="r" b="b"/>
              <a:pathLst>
                <a:path w="620" h="208">
                  <a:moveTo>
                    <a:pt x="620" y="30"/>
                  </a:moveTo>
                  <a:cubicBezTo>
                    <a:pt x="582" y="15"/>
                    <a:pt x="406" y="0"/>
                    <a:pt x="303" y="29"/>
                  </a:cubicBezTo>
                  <a:cubicBezTo>
                    <a:pt x="200" y="58"/>
                    <a:pt x="50" y="172"/>
                    <a:pt x="0" y="202"/>
                  </a:cubicBezTo>
                  <a:lnTo>
                    <a:pt x="2" y="208"/>
                  </a:lnTo>
                  <a:lnTo>
                    <a:pt x="465" y="203"/>
                  </a:lnTo>
                  <a:lnTo>
                    <a:pt x="534" y="118"/>
                  </a:lnTo>
                  <a:lnTo>
                    <a:pt x="620" y="30"/>
                  </a:lnTo>
                  <a:close/>
                </a:path>
              </a:pathLst>
            </a:custGeom>
            <a:gradFill rotWithShape="1">
              <a:gsLst>
                <a:gs pos="0">
                  <a:srgbClr val="C0C0C0"/>
                </a:gs>
                <a:gs pos="100000">
                  <a:srgbClr val="EAEAEA"/>
                </a:gs>
              </a:gsLst>
              <a:lin ang="54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sp>
        <p:nvSpPr>
          <p:cNvPr id="66" name="Text Box 28"/>
          <p:cNvSpPr txBox="1">
            <a:spLocks noChangeArrowheads="1"/>
          </p:cNvSpPr>
          <p:nvPr/>
        </p:nvSpPr>
        <p:spPr bwMode="auto">
          <a:xfrm>
            <a:off x="2329870" y="1813764"/>
            <a:ext cx="1621710" cy="242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1100">
                <a:ea typeface="华文细黑" pitchFamily="2" charset="-122"/>
              </a:rPr>
              <a:t>单击添加段落文字</a:t>
            </a:r>
          </a:p>
        </p:txBody>
      </p:sp>
      <p:sp>
        <p:nvSpPr>
          <p:cNvPr id="67" name="Text Box 29"/>
          <p:cNvSpPr txBox="1">
            <a:spLocks noChangeArrowheads="1"/>
          </p:cNvSpPr>
          <p:nvPr/>
        </p:nvSpPr>
        <p:spPr bwMode="auto">
          <a:xfrm>
            <a:off x="5871926" y="1430592"/>
            <a:ext cx="1508304" cy="227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1000">
                <a:ea typeface="华文细黑" pitchFamily="2" charset="-122"/>
              </a:rPr>
              <a:t>单击添加段落文字</a:t>
            </a:r>
          </a:p>
        </p:txBody>
      </p:sp>
      <p:sp>
        <p:nvSpPr>
          <p:cNvPr id="68" name="Text Box 30"/>
          <p:cNvSpPr txBox="1">
            <a:spLocks noChangeArrowheads="1"/>
          </p:cNvSpPr>
          <p:nvPr/>
        </p:nvSpPr>
        <p:spPr bwMode="auto">
          <a:xfrm>
            <a:off x="5056661" y="1110443"/>
            <a:ext cx="1276451" cy="1964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800">
                <a:ea typeface="华文细黑" pitchFamily="2" charset="-122"/>
              </a:rPr>
              <a:t>单击添加段落文字</a:t>
            </a:r>
          </a:p>
        </p:txBody>
      </p:sp>
      <p:sp>
        <p:nvSpPr>
          <p:cNvPr id="69" name="Text Box 31"/>
          <p:cNvSpPr txBox="1">
            <a:spLocks noChangeArrowheads="1"/>
          </p:cNvSpPr>
          <p:nvPr/>
        </p:nvSpPr>
        <p:spPr bwMode="auto">
          <a:xfrm>
            <a:off x="6586386" y="1804940"/>
            <a:ext cx="1721256" cy="242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1100">
                <a:ea typeface="华文细黑" pitchFamily="2" charset="-122"/>
              </a:rPr>
              <a:t>单击添加段落文字</a:t>
            </a:r>
          </a:p>
        </p:txBody>
      </p:sp>
      <p:sp>
        <p:nvSpPr>
          <p:cNvPr id="70" name="Text Box 32"/>
          <p:cNvSpPr txBox="1">
            <a:spLocks noChangeArrowheads="1"/>
          </p:cNvSpPr>
          <p:nvPr/>
        </p:nvSpPr>
        <p:spPr bwMode="auto">
          <a:xfrm>
            <a:off x="2498719" y="4119096"/>
            <a:ext cx="1721256" cy="242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1100">
                <a:ea typeface="华文细黑" pitchFamily="2" charset="-122"/>
              </a:rPr>
              <a:t>单击添加段落文字</a:t>
            </a:r>
          </a:p>
        </p:txBody>
      </p:sp>
      <p:sp>
        <p:nvSpPr>
          <p:cNvPr id="71" name="Text Box 33"/>
          <p:cNvSpPr txBox="1">
            <a:spLocks noChangeArrowheads="1"/>
          </p:cNvSpPr>
          <p:nvPr/>
        </p:nvSpPr>
        <p:spPr bwMode="auto">
          <a:xfrm>
            <a:off x="2498719" y="3890958"/>
            <a:ext cx="1721256" cy="242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585" tIns="36293" rIns="72585" bIns="36293">
            <a:spAutoFit/>
          </a:bodyPr>
          <a:lstStyle/>
          <a:p>
            <a:pPr>
              <a:spcBef>
                <a:spcPct val="50000"/>
              </a:spcBef>
            </a:pPr>
            <a:r>
              <a:rPr lang="zh-CN" altLang="en-US" sz="1100">
                <a:ea typeface="华文细黑" pitchFamily="2" charset="-122"/>
              </a:rPr>
              <a:t>单击添加段落文字</a:t>
            </a:r>
          </a:p>
        </p:txBody>
      </p:sp>
      <p:pic>
        <p:nvPicPr>
          <p:cNvPr id="72" name="Picture 34" descr="57"/>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079881" y="2128872"/>
            <a:ext cx="1344494" cy="28447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2610397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by="(-#ppt_w*2)" calcmode="lin" valueType="num">
                                      <p:cBhvr rctx="PPT">
                                        <p:cTn id="7" dur="250" autoRev="1" fill="hold">
                                          <p:stCondLst>
                                            <p:cond delay="0"/>
                                          </p:stCondLst>
                                        </p:cTn>
                                        <p:tgtEl>
                                          <p:spTgt spid="20"/>
                                        </p:tgtEl>
                                        <p:attrNameLst>
                                          <p:attrName>ppt_w</p:attrName>
                                        </p:attrNameLst>
                                      </p:cBhvr>
                                    </p:anim>
                                    <p:anim by="(#ppt_w*0.50)" calcmode="lin" valueType="num">
                                      <p:cBhvr>
                                        <p:cTn id="8" dur="250" decel="50000" autoRev="1" fill="hold">
                                          <p:stCondLst>
                                            <p:cond delay="0"/>
                                          </p:stCondLst>
                                        </p:cTn>
                                        <p:tgtEl>
                                          <p:spTgt spid="20"/>
                                        </p:tgtEl>
                                        <p:attrNameLst>
                                          <p:attrName>ppt_x</p:attrName>
                                        </p:attrNameLst>
                                      </p:cBhvr>
                                    </p:anim>
                                    <p:anim from="(-#ppt_h/2)" to="(#ppt_y)" calcmode="lin" valueType="num">
                                      <p:cBhvr>
                                        <p:cTn id="9" dur="500" fill="hold">
                                          <p:stCondLst>
                                            <p:cond delay="0"/>
                                          </p:stCondLst>
                                        </p:cTn>
                                        <p:tgtEl>
                                          <p:spTgt spid="20"/>
                                        </p:tgtEl>
                                        <p:attrNameLst>
                                          <p:attrName>ppt_y</p:attrName>
                                        </p:attrNameLst>
                                      </p:cBhvr>
                                    </p:anim>
                                    <p:animRot by="21600000">
                                      <p:cBhvr>
                                        <p:cTn id="10" dur="500" fill="hold">
                                          <p:stCondLst>
                                            <p:cond delay="0"/>
                                          </p:stCondLst>
                                        </p:cTn>
                                        <p:tgtEl>
                                          <p:spTgt spid="20"/>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1000"/>
                                        <p:tgtEl>
                                          <p:spTgt spid="72"/>
                                        </p:tgtEl>
                                      </p:cBhvr>
                                    </p:animEffect>
                                    <p:anim calcmode="lin" valueType="num">
                                      <p:cBhvr>
                                        <p:cTn id="15" dur="1000" fill="hold"/>
                                        <p:tgtEl>
                                          <p:spTgt spid="72"/>
                                        </p:tgtEl>
                                        <p:attrNameLst>
                                          <p:attrName>ppt_x</p:attrName>
                                        </p:attrNameLst>
                                      </p:cBhvr>
                                      <p:tavLst>
                                        <p:tav tm="0">
                                          <p:val>
                                            <p:strVal val="#ppt_x"/>
                                          </p:val>
                                        </p:tav>
                                        <p:tav tm="100000">
                                          <p:val>
                                            <p:strVal val="#ppt_x"/>
                                          </p:val>
                                        </p:tav>
                                      </p:tavLst>
                                    </p:anim>
                                    <p:anim calcmode="lin" valueType="num">
                                      <p:cBhvr>
                                        <p:cTn id="16" dur="1000" fill="hold"/>
                                        <p:tgtEl>
                                          <p:spTgt spid="72"/>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47" presetClass="entr" presetSubtype="0"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1000"/>
                                        <p:tgtEl>
                                          <p:spTgt spid="60"/>
                                        </p:tgtEl>
                                      </p:cBhvr>
                                    </p:animEffect>
                                    <p:anim calcmode="lin" valueType="num">
                                      <p:cBhvr>
                                        <p:cTn id="21" dur="1000" fill="hold"/>
                                        <p:tgtEl>
                                          <p:spTgt spid="60"/>
                                        </p:tgtEl>
                                        <p:attrNameLst>
                                          <p:attrName>ppt_x</p:attrName>
                                        </p:attrNameLst>
                                      </p:cBhvr>
                                      <p:tavLst>
                                        <p:tav tm="0">
                                          <p:val>
                                            <p:strVal val="#ppt_x"/>
                                          </p:val>
                                        </p:tav>
                                        <p:tav tm="100000">
                                          <p:val>
                                            <p:strVal val="#ppt_x"/>
                                          </p:val>
                                        </p:tav>
                                      </p:tavLst>
                                    </p:anim>
                                    <p:anim calcmode="lin" valueType="num">
                                      <p:cBhvr>
                                        <p:cTn id="22" dur="1000" fill="hold"/>
                                        <p:tgtEl>
                                          <p:spTgt spid="60"/>
                                        </p:tgtEl>
                                        <p:attrNameLst>
                                          <p:attrName>ppt_y</p:attrName>
                                        </p:attrNameLst>
                                      </p:cBhvr>
                                      <p:tavLst>
                                        <p:tav tm="0">
                                          <p:val>
                                            <p:strVal val="#ppt_y-.1"/>
                                          </p:val>
                                        </p:tav>
                                        <p:tav tm="100000">
                                          <p:val>
                                            <p:strVal val="#ppt_y"/>
                                          </p:val>
                                        </p:tav>
                                      </p:tavLst>
                                    </p:anim>
                                  </p:childTnLst>
                                </p:cTn>
                              </p:par>
                            </p:childTnLst>
                          </p:cTn>
                        </p:par>
                        <p:par>
                          <p:cTn id="23" fill="hold">
                            <p:stCondLst>
                              <p:cond delay="29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8"/>
                                        </p:tgtEl>
                                        <p:attrNameLst>
                                          <p:attrName>style.visibility</p:attrName>
                                        </p:attrNameLst>
                                      </p:cBhvr>
                                      <p:to>
                                        <p:strVal val="visible"/>
                                      </p:to>
                                    </p:set>
                                    <p:anim calcmode="lin" valueType="num">
                                      <p:cBhvr>
                                        <p:cTn id="26"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68"/>
                                        </p:tgtEl>
                                        <p:attrNameLst>
                                          <p:attrName>ppt_y</p:attrName>
                                        </p:attrNameLst>
                                      </p:cBhvr>
                                      <p:tavLst>
                                        <p:tav tm="0">
                                          <p:val>
                                            <p:strVal val="#ppt_y"/>
                                          </p:val>
                                        </p:tav>
                                        <p:tav tm="100000">
                                          <p:val>
                                            <p:strVal val="#ppt_y"/>
                                          </p:val>
                                        </p:tav>
                                      </p:tavLst>
                                    </p:anim>
                                    <p:anim calcmode="lin" valueType="num">
                                      <p:cBhvr>
                                        <p:cTn id="28"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68"/>
                                        </p:tgtEl>
                                      </p:cBhvr>
                                    </p:animEffect>
                                  </p:childTnLst>
                                </p:cTn>
                              </p:par>
                            </p:childTnLst>
                          </p:cTn>
                        </p:par>
                        <p:par>
                          <p:cTn id="31" fill="hold">
                            <p:stCondLst>
                              <p:cond delay="37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67"/>
                                        </p:tgtEl>
                                        <p:attrNameLst>
                                          <p:attrName>style.visibility</p:attrName>
                                        </p:attrNameLst>
                                      </p:cBhvr>
                                      <p:to>
                                        <p:strVal val="visible"/>
                                      </p:to>
                                    </p:set>
                                    <p:anim calcmode="lin" valueType="num">
                                      <p:cBhvr>
                                        <p:cTn id="34"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67"/>
                                        </p:tgtEl>
                                        <p:attrNameLst>
                                          <p:attrName>ppt_y</p:attrName>
                                        </p:attrNameLst>
                                      </p:cBhvr>
                                      <p:tavLst>
                                        <p:tav tm="0">
                                          <p:val>
                                            <p:strVal val="#ppt_y"/>
                                          </p:val>
                                        </p:tav>
                                        <p:tav tm="100000">
                                          <p:val>
                                            <p:strVal val="#ppt_y"/>
                                          </p:val>
                                        </p:tav>
                                      </p:tavLst>
                                    </p:anim>
                                    <p:anim calcmode="lin" valueType="num">
                                      <p:cBhvr>
                                        <p:cTn id="36"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67"/>
                                        </p:tgtEl>
                                      </p:cBhvr>
                                    </p:animEffect>
                                  </p:childTnLst>
                                </p:cTn>
                              </p:par>
                            </p:childTnLst>
                          </p:cTn>
                        </p:par>
                        <p:par>
                          <p:cTn id="39" fill="hold">
                            <p:stCondLst>
                              <p:cond delay="46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66"/>
                                        </p:tgtEl>
                                        <p:attrNameLst>
                                          <p:attrName>ppt_y</p:attrName>
                                        </p:attrNameLst>
                                      </p:cBhvr>
                                      <p:tavLst>
                                        <p:tav tm="0">
                                          <p:val>
                                            <p:strVal val="#ppt_y"/>
                                          </p:val>
                                        </p:tav>
                                        <p:tav tm="100000">
                                          <p:val>
                                            <p:strVal val="#ppt_y"/>
                                          </p:val>
                                        </p:tav>
                                      </p:tavLst>
                                    </p:anim>
                                    <p:anim calcmode="lin" valueType="num">
                                      <p:cBhvr>
                                        <p:cTn id="44"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66"/>
                                        </p:tgtEl>
                                      </p:cBhvr>
                                    </p:animEffect>
                                  </p:childTnLst>
                                </p:cTn>
                              </p:par>
                            </p:childTnLst>
                          </p:cTn>
                        </p:par>
                        <p:par>
                          <p:cTn id="47" fill="hold">
                            <p:stCondLst>
                              <p:cond delay="54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69"/>
                                        </p:tgtEl>
                                        <p:attrNameLst>
                                          <p:attrName>ppt_y</p:attrName>
                                        </p:attrNameLst>
                                      </p:cBhvr>
                                      <p:tavLst>
                                        <p:tav tm="0">
                                          <p:val>
                                            <p:strVal val="#ppt_y"/>
                                          </p:val>
                                        </p:tav>
                                        <p:tav tm="100000">
                                          <p:val>
                                            <p:strVal val="#ppt_y"/>
                                          </p:val>
                                        </p:tav>
                                      </p:tavLst>
                                    </p:anim>
                                    <p:anim calcmode="lin" valueType="num">
                                      <p:cBhvr>
                                        <p:cTn id="52"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69"/>
                                        </p:tgtEl>
                                      </p:cBhvr>
                                    </p:animEffect>
                                  </p:childTnLst>
                                </p:cTn>
                              </p:par>
                            </p:childTnLst>
                          </p:cTn>
                        </p:par>
                        <p:par>
                          <p:cTn id="55" fill="hold">
                            <p:stCondLst>
                              <p:cond delay="6300"/>
                            </p:stCondLst>
                            <p:childTnLst>
                              <p:par>
                                <p:cTn id="56" presetID="23" presetClass="entr" presetSubtype="16" fill="hold" grpId="0" nodeType="after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p:cTn id="58" dur="500" fill="hold"/>
                                        <p:tgtEl>
                                          <p:spTgt spid="71"/>
                                        </p:tgtEl>
                                        <p:attrNameLst>
                                          <p:attrName>ppt_w</p:attrName>
                                        </p:attrNameLst>
                                      </p:cBhvr>
                                      <p:tavLst>
                                        <p:tav tm="0">
                                          <p:val>
                                            <p:fltVal val="0"/>
                                          </p:val>
                                        </p:tav>
                                        <p:tav tm="100000">
                                          <p:val>
                                            <p:strVal val="#ppt_w"/>
                                          </p:val>
                                        </p:tav>
                                      </p:tavLst>
                                    </p:anim>
                                    <p:anim calcmode="lin" valueType="num">
                                      <p:cBhvr>
                                        <p:cTn id="59" dur="500" fill="hold"/>
                                        <p:tgtEl>
                                          <p:spTgt spid="71"/>
                                        </p:tgtEl>
                                        <p:attrNameLst>
                                          <p:attrName>ppt_h</p:attrName>
                                        </p:attrNameLst>
                                      </p:cBhvr>
                                      <p:tavLst>
                                        <p:tav tm="0">
                                          <p:val>
                                            <p:fltVal val="0"/>
                                          </p:val>
                                        </p:tav>
                                        <p:tav tm="100000">
                                          <p:val>
                                            <p:strVal val="#ppt_h"/>
                                          </p:val>
                                        </p:tav>
                                      </p:tavLst>
                                    </p:anim>
                                  </p:childTnLst>
                                </p:cTn>
                              </p:par>
                            </p:childTnLst>
                          </p:cTn>
                        </p:par>
                        <p:par>
                          <p:cTn id="60" fill="hold">
                            <p:stCondLst>
                              <p:cond delay="6800"/>
                            </p:stCondLst>
                            <p:childTnLst>
                              <p:par>
                                <p:cTn id="61" presetID="23" presetClass="entr" presetSubtype="16" fill="hold" grpId="0" nodeType="after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p:cTn id="63" dur="500" fill="hold"/>
                                        <p:tgtEl>
                                          <p:spTgt spid="70"/>
                                        </p:tgtEl>
                                        <p:attrNameLst>
                                          <p:attrName>ppt_w</p:attrName>
                                        </p:attrNameLst>
                                      </p:cBhvr>
                                      <p:tavLst>
                                        <p:tav tm="0">
                                          <p:val>
                                            <p:fltVal val="0"/>
                                          </p:val>
                                        </p:tav>
                                        <p:tav tm="100000">
                                          <p:val>
                                            <p:strVal val="#ppt_w"/>
                                          </p:val>
                                        </p:tav>
                                      </p:tavLst>
                                    </p:anim>
                                    <p:anim calcmode="lin" valueType="num">
                                      <p:cBhvr>
                                        <p:cTn id="64" dur="500" fill="hold"/>
                                        <p:tgtEl>
                                          <p:spTgt spid="7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6" grpId="0"/>
      <p:bldP spid="67" grpId="0"/>
      <p:bldP spid="68" grpId="0"/>
      <p:bldP spid="69" grpId="0"/>
      <p:bldP spid="70" grpId="0"/>
      <p:bldP spid="7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cxnSp>
        <p:nvCxnSpPr>
          <p:cNvPr id="15" name="直接连接符 14"/>
          <p:cNvCxnSpPr/>
          <p:nvPr/>
        </p:nvCxnSpPr>
        <p:spPr>
          <a:xfrm>
            <a:off x="897462" y="608534"/>
            <a:ext cx="821104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4755916" y="1699121"/>
            <a:ext cx="3294347" cy="1872851"/>
            <a:chOff x="4734037" y="2628379"/>
            <a:chExt cx="3294347" cy="1872851"/>
          </a:xfrm>
          <a:solidFill>
            <a:schemeClr val="accent3"/>
          </a:solidFill>
        </p:grpSpPr>
        <p:sp>
          <p:nvSpPr>
            <p:cNvPr id="17"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008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endParaRPr>
            </a:p>
          </p:txBody>
        </p:sp>
        <p:sp>
          <p:nvSpPr>
            <p:cNvPr id="18"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9"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0048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endParaRPr>
          </a:p>
        </p:txBody>
      </p:sp>
      <p:grpSp>
        <p:nvGrpSpPr>
          <p:cNvPr id="20" name="组合 19"/>
          <p:cNvGrpSpPr/>
          <p:nvPr/>
        </p:nvGrpSpPr>
        <p:grpSpPr>
          <a:xfrm>
            <a:off x="2851415" y="2705039"/>
            <a:ext cx="2865008" cy="1133894"/>
            <a:chOff x="2829536" y="3634297"/>
            <a:chExt cx="2865008" cy="1133894"/>
          </a:xfrm>
          <a:solidFill>
            <a:srgbClr val="FF9900"/>
          </a:solidFill>
        </p:grpSpPr>
        <p:sp>
          <p:nvSpPr>
            <p:cNvPr id="21"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000000"/>
                </a:solidFill>
                <a:effectLst/>
                <a:uLnTx/>
                <a:uFillTx/>
              </a:endParaRPr>
            </a:p>
          </p:txBody>
        </p:sp>
        <p:sp>
          <p:nvSpPr>
            <p:cNvPr id="22" name="TextBox 2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rgbClr val="000000"/>
                  </a:solidFill>
                  <a:latin typeface="微软雅黑" pitchFamily="34" charset="-122"/>
                  <a:ea typeface="微软雅黑" pitchFamily="34" charset="-122"/>
                </a:rPr>
                <a:t>点击添加标题    </a:t>
              </a:r>
              <a:endParaRPr lang="en-US" altLang="zh-CN" sz="2000" b="1" kern="0" dirty="0" smtClean="0">
                <a:solidFill>
                  <a:srgbClr val="000000"/>
                </a:solidFill>
                <a:latin typeface="微软雅黑" pitchFamily="34" charset="-122"/>
                <a:ea typeface="微软雅黑" pitchFamily="34" charset="-122"/>
              </a:endParaRPr>
            </a:p>
          </p:txBody>
        </p:sp>
      </p:grpSp>
      <p:sp>
        <p:nvSpPr>
          <p:cNvPr id="23"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chemeClr val="accent1">
              <a:lumMod val="75000"/>
            </a:schemeClr>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endParaRPr>
          </a:p>
        </p:txBody>
      </p:sp>
      <p:grpSp>
        <p:nvGrpSpPr>
          <p:cNvPr id="24" name="组合 23"/>
          <p:cNvGrpSpPr/>
          <p:nvPr/>
        </p:nvGrpSpPr>
        <p:grpSpPr>
          <a:xfrm>
            <a:off x="1142318" y="3380696"/>
            <a:ext cx="2479705" cy="1135270"/>
            <a:chOff x="1120439" y="4309954"/>
            <a:chExt cx="2479705" cy="1135270"/>
          </a:xfrm>
          <a:solidFill>
            <a:srgbClr val="FFC000"/>
          </a:solidFill>
        </p:grpSpPr>
        <p:sp>
          <p:nvSpPr>
            <p:cNvPr id="25" name="Rectangle 6"/>
            <p:cNvSpPr>
              <a:spLocks noChangeArrowheads="1"/>
            </p:cNvSpPr>
            <p:nvPr/>
          </p:nvSpPr>
          <p:spPr bwMode="gray">
            <a:xfrm>
              <a:off x="1120439" y="4309954"/>
              <a:ext cx="2479705" cy="1135270"/>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000000"/>
                </a:solidFill>
                <a:effectLst/>
                <a:uLnTx/>
                <a:uFillTx/>
              </a:endParaRPr>
            </a:p>
          </p:txBody>
        </p:sp>
        <p:sp>
          <p:nvSpPr>
            <p:cNvPr id="26" name="TextBox 11"/>
            <p:cNvSpPr txBox="1">
              <a:spLocks noChangeArrowheads="1"/>
            </p:cNvSpPr>
            <p:nvPr/>
          </p:nvSpPr>
          <p:spPr bwMode="auto">
            <a:xfrm flipH="1">
              <a:off x="1490153" y="4677534"/>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rgbClr val="000000"/>
                  </a:solidFill>
                  <a:latin typeface="微软雅黑" pitchFamily="34" charset="-122"/>
                  <a:ea typeface="微软雅黑" pitchFamily="34" charset="-122"/>
                </a:rPr>
                <a:t>点击添加标题    </a:t>
              </a:r>
              <a:endParaRPr lang="en-US" altLang="zh-CN" sz="2000" b="1" kern="0" dirty="0" smtClean="0">
                <a:solidFill>
                  <a:srgbClr val="000000"/>
                </a:solidFill>
                <a:latin typeface="微软雅黑" pitchFamily="34" charset="-122"/>
                <a:ea typeface="微软雅黑" pitchFamily="34" charset="-122"/>
              </a:endParaRPr>
            </a:p>
          </p:txBody>
        </p:sp>
      </p:grpSp>
      <p:sp>
        <p:nvSpPr>
          <p:cNvPr id="27" name="Text Box 40"/>
          <p:cNvSpPr txBox="1">
            <a:spLocks noChangeArrowheads="1"/>
          </p:cNvSpPr>
          <p:nvPr/>
        </p:nvSpPr>
        <p:spPr bwMode="gray">
          <a:xfrm>
            <a:off x="956624" y="1601292"/>
            <a:ext cx="3255336" cy="867930"/>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rgbClr val="000000"/>
              </a:solidFill>
              <a:latin typeface="微软雅黑" pitchFamily="34" charset="-122"/>
              <a:ea typeface="微软雅黑" pitchFamily="34" charset="-122"/>
            </a:endParaRPr>
          </a:p>
        </p:txBody>
      </p:sp>
      <p:sp>
        <p:nvSpPr>
          <p:cNvPr id="28"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smtClean="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562700921"/>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300"/>
                                        <p:tgtEl>
                                          <p:spTgt spid="15"/>
                                        </p:tgtEl>
                                      </p:cBhvr>
                                    </p:animEffect>
                                  </p:childTnLst>
                                </p:cTn>
                              </p:par>
                            </p:childTnLst>
                          </p:cTn>
                        </p:par>
                        <p:par>
                          <p:cTn id="15" fill="hold">
                            <p:stCondLst>
                              <p:cond delay="1200"/>
                            </p:stCondLst>
                            <p:childTnLst>
                              <p:par>
                                <p:cTn id="16" presetID="2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300"/>
                                        <p:tgtEl>
                                          <p:spTgt spid="24"/>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300"/>
                                        <p:tgtEl>
                                          <p:spTgt spid="23"/>
                                        </p:tgtEl>
                                      </p:cBhvr>
                                    </p:animEffect>
                                  </p:childTnLst>
                                </p:cTn>
                              </p:par>
                            </p:childTnLst>
                          </p:cTn>
                        </p:par>
                        <p:par>
                          <p:cTn id="23" fill="hold">
                            <p:stCondLst>
                              <p:cond delay="1800"/>
                            </p:stCondLst>
                            <p:childTnLst>
                              <p:par>
                                <p:cTn id="24" presetID="22" presetClass="entr" presetSubtype="8"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300"/>
                                        <p:tgtEl>
                                          <p:spTgt spid="20"/>
                                        </p:tgtEl>
                                      </p:cBhvr>
                                    </p:animEffect>
                                  </p:childTnLst>
                                </p:cTn>
                              </p:par>
                            </p:childTnLst>
                          </p:cTn>
                        </p:par>
                        <p:par>
                          <p:cTn id="27" fill="hold">
                            <p:stCondLst>
                              <p:cond delay="2100"/>
                            </p:stCondLst>
                            <p:childTnLst>
                              <p:par>
                                <p:cTn id="28" presetID="2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300"/>
                                        <p:tgtEl>
                                          <p:spTgt spid="19"/>
                                        </p:tgtEl>
                                      </p:cBhvr>
                                    </p:animEffect>
                                  </p:childTnLst>
                                </p:cTn>
                              </p:par>
                            </p:childTnLst>
                          </p:cTn>
                        </p:par>
                        <p:par>
                          <p:cTn id="31" fill="hold">
                            <p:stCondLst>
                              <p:cond delay="24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300"/>
                                        <p:tgtEl>
                                          <p:spTgt spid="16"/>
                                        </p:tgtEl>
                                      </p:cBhvr>
                                    </p:animEffect>
                                  </p:childTnLst>
                                </p:cTn>
                              </p:par>
                            </p:childTnLst>
                          </p:cTn>
                        </p:par>
                        <p:par>
                          <p:cTn id="35" fill="hold">
                            <p:stCondLst>
                              <p:cond delay="27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8"/>
                                        </p:tgtEl>
                                        <p:attrNameLst>
                                          <p:attrName>ppt_y</p:attrName>
                                        </p:attrNameLst>
                                      </p:cBhvr>
                                      <p:tavLst>
                                        <p:tav tm="0">
                                          <p:val>
                                            <p:strVal val="#ppt_y"/>
                                          </p:val>
                                        </p:tav>
                                        <p:tav tm="100000">
                                          <p:val>
                                            <p:strVal val="#ppt_y"/>
                                          </p:val>
                                        </p:tav>
                                      </p:tavLst>
                                    </p:anim>
                                    <p:anim calcmode="lin" valueType="num">
                                      <p:cBhvr>
                                        <p:cTn id="4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8"/>
                                        </p:tgtEl>
                                      </p:cBhvr>
                                    </p:animEffect>
                                  </p:childTnLst>
                                </p:cTn>
                              </p:par>
                            </p:childTnLst>
                          </p:cTn>
                        </p:par>
                        <p:par>
                          <p:cTn id="43" fill="hold">
                            <p:stCondLst>
                              <p:cond delay="3600"/>
                            </p:stCondLst>
                            <p:childTnLst>
                              <p:par>
                                <p:cTn id="44" presetID="42"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750"/>
                                        <p:tgtEl>
                                          <p:spTgt spid="27"/>
                                        </p:tgtEl>
                                      </p:cBhvr>
                                    </p:animEffect>
                                    <p:anim calcmode="lin" valueType="num">
                                      <p:cBhvr>
                                        <p:cTn id="47" dur="750" fill="hold"/>
                                        <p:tgtEl>
                                          <p:spTgt spid="27"/>
                                        </p:tgtEl>
                                        <p:attrNameLst>
                                          <p:attrName>ppt_x</p:attrName>
                                        </p:attrNameLst>
                                      </p:cBhvr>
                                      <p:tavLst>
                                        <p:tav tm="0">
                                          <p:val>
                                            <p:strVal val="#ppt_x"/>
                                          </p:val>
                                        </p:tav>
                                        <p:tav tm="100000">
                                          <p:val>
                                            <p:strVal val="#ppt_x"/>
                                          </p:val>
                                        </p:tav>
                                      </p:tavLst>
                                    </p:anim>
                                    <p:anim calcmode="lin" valueType="num">
                                      <p:cBhvr>
                                        <p:cTn id="48"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P spid="23" grpId="0" animBg="1"/>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17" name="Group 135"/>
          <p:cNvGrpSpPr>
            <a:grpSpLocks/>
          </p:cNvGrpSpPr>
          <p:nvPr/>
        </p:nvGrpSpPr>
        <p:grpSpPr bwMode="auto">
          <a:xfrm>
            <a:off x="168849" y="2317937"/>
            <a:ext cx="5257012" cy="2674639"/>
            <a:chOff x="134" y="1571"/>
            <a:chExt cx="4172" cy="2122"/>
          </a:xfrm>
        </p:grpSpPr>
        <p:sp>
          <p:nvSpPr>
            <p:cNvPr id="19" name="Oval 2"/>
            <p:cNvSpPr>
              <a:spLocks noChangeArrowheads="1"/>
            </p:cNvSpPr>
            <p:nvPr/>
          </p:nvSpPr>
          <p:spPr bwMode="auto">
            <a:xfrm>
              <a:off x="134" y="2798"/>
              <a:ext cx="4172" cy="895"/>
            </a:xfrm>
            <a:prstGeom prst="ellipse">
              <a:avLst/>
            </a:prstGeom>
            <a:gradFill rotWithShape="1">
              <a:gsLst>
                <a:gs pos="0">
                  <a:schemeClr val="tx2">
                    <a:alpha val="89998"/>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20" name="Group 134"/>
            <p:cNvGrpSpPr>
              <a:grpSpLocks/>
            </p:cNvGrpSpPr>
            <p:nvPr/>
          </p:nvGrpSpPr>
          <p:grpSpPr bwMode="auto">
            <a:xfrm>
              <a:off x="546" y="1571"/>
              <a:ext cx="3384" cy="1913"/>
              <a:chOff x="546" y="1571"/>
              <a:chExt cx="3384" cy="1913"/>
            </a:xfrm>
          </p:grpSpPr>
          <p:grpSp>
            <p:nvGrpSpPr>
              <p:cNvPr id="21" name="Group 3"/>
              <p:cNvGrpSpPr>
                <a:grpSpLocks/>
              </p:cNvGrpSpPr>
              <p:nvPr/>
            </p:nvGrpSpPr>
            <p:grpSpPr bwMode="auto">
              <a:xfrm>
                <a:off x="665" y="2675"/>
                <a:ext cx="3265" cy="809"/>
                <a:chOff x="368" y="2813"/>
                <a:chExt cx="3229" cy="1067"/>
              </a:xfrm>
            </p:grpSpPr>
            <p:sp>
              <p:nvSpPr>
                <p:cNvPr id="50" name="Freeform 4"/>
                <p:cNvSpPr>
                  <a:spLocks/>
                </p:cNvSpPr>
                <p:nvPr/>
              </p:nvSpPr>
              <p:spPr bwMode="auto">
                <a:xfrm>
                  <a:off x="369" y="2813"/>
                  <a:ext cx="3167" cy="552"/>
                </a:xfrm>
                <a:custGeom>
                  <a:avLst/>
                  <a:gdLst>
                    <a:gd name="T0" fmla="*/ 3167 w 2763"/>
                    <a:gd name="T1" fmla="*/ 256 h 450"/>
                    <a:gd name="T2" fmla="*/ 2368 w 2763"/>
                    <a:gd name="T3" fmla="*/ 0 h 450"/>
                    <a:gd name="T4" fmla="*/ 0 w 2763"/>
                    <a:gd name="T5" fmla="*/ 227 h 450"/>
                    <a:gd name="T6" fmla="*/ 752 w 2763"/>
                    <a:gd name="T7" fmla="*/ 552 h 450"/>
                    <a:gd name="T8" fmla="*/ 760 w 2763"/>
                    <a:gd name="T9" fmla="*/ 543 h 450"/>
                    <a:gd name="T10" fmla="*/ 3167 w 2763"/>
                    <a:gd name="T11" fmla="*/ 256 h 450"/>
                    <a:gd name="T12" fmla="*/ 0 60000 65536"/>
                    <a:gd name="T13" fmla="*/ 0 60000 65536"/>
                    <a:gd name="T14" fmla="*/ 0 60000 65536"/>
                    <a:gd name="T15" fmla="*/ 0 60000 65536"/>
                    <a:gd name="T16" fmla="*/ 0 60000 65536"/>
                    <a:gd name="T17" fmla="*/ 0 60000 65536"/>
                    <a:gd name="T18" fmla="*/ 0 w 2763"/>
                    <a:gd name="T19" fmla="*/ 0 h 450"/>
                    <a:gd name="T20" fmla="*/ 2763 w 2763"/>
                    <a:gd name="T21" fmla="*/ 450 h 450"/>
                  </a:gdLst>
                  <a:ahLst/>
                  <a:cxnLst>
                    <a:cxn ang="T12">
                      <a:pos x="T0" y="T1"/>
                    </a:cxn>
                    <a:cxn ang="T13">
                      <a:pos x="T2" y="T3"/>
                    </a:cxn>
                    <a:cxn ang="T14">
                      <a:pos x="T4" y="T5"/>
                    </a:cxn>
                    <a:cxn ang="T15">
                      <a:pos x="T6" y="T7"/>
                    </a:cxn>
                    <a:cxn ang="T16">
                      <a:pos x="T8" y="T9"/>
                    </a:cxn>
                    <a:cxn ang="T17">
                      <a:pos x="T10" y="T11"/>
                    </a:cxn>
                  </a:cxnLst>
                  <a:rect l="T18" t="T19" r="T20" b="T21"/>
                  <a:pathLst>
                    <a:path w="2763" h="450">
                      <a:moveTo>
                        <a:pt x="2763" y="209"/>
                      </a:moveTo>
                      <a:lnTo>
                        <a:pt x="2066" y="0"/>
                      </a:lnTo>
                      <a:lnTo>
                        <a:pt x="0" y="185"/>
                      </a:lnTo>
                      <a:lnTo>
                        <a:pt x="656" y="450"/>
                      </a:lnTo>
                      <a:lnTo>
                        <a:pt x="663" y="443"/>
                      </a:lnTo>
                      <a:lnTo>
                        <a:pt x="2763" y="209"/>
                      </a:lnTo>
                      <a:close/>
                    </a:path>
                  </a:pathLst>
                </a:custGeom>
                <a:gradFill rotWithShape="1">
                  <a:gsLst>
                    <a:gs pos="0">
                      <a:srgbClr val="333333"/>
                    </a:gs>
                    <a:gs pos="100000">
                      <a:srgbClr val="5F5F5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51" name="Group 5"/>
                <p:cNvGrpSpPr>
                  <a:grpSpLocks/>
                </p:cNvGrpSpPr>
                <p:nvPr/>
              </p:nvGrpSpPr>
              <p:grpSpPr bwMode="auto">
                <a:xfrm>
                  <a:off x="368" y="3040"/>
                  <a:ext cx="3229" cy="840"/>
                  <a:chOff x="368" y="3040"/>
                  <a:chExt cx="3229" cy="840"/>
                </a:xfrm>
              </p:grpSpPr>
              <p:sp>
                <p:nvSpPr>
                  <p:cNvPr id="52" name="Freeform 6"/>
                  <p:cNvSpPr>
                    <a:spLocks/>
                  </p:cNvSpPr>
                  <p:nvPr/>
                </p:nvSpPr>
                <p:spPr bwMode="auto">
                  <a:xfrm>
                    <a:off x="381" y="3459"/>
                    <a:ext cx="900" cy="403"/>
                  </a:xfrm>
                  <a:custGeom>
                    <a:avLst/>
                    <a:gdLst>
                      <a:gd name="T0" fmla="*/ 214 w 785"/>
                      <a:gd name="T1" fmla="*/ 0 h 328"/>
                      <a:gd name="T2" fmla="*/ 0 w 785"/>
                      <a:gd name="T3" fmla="*/ 11 h 328"/>
                      <a:gd name="T4" fmla="*/ 736 w 785"/>
                      <a:gd name="T5" fmla="*/ 403 h 328"/>
                      <a:gd name="T6" fmla="*/ 900 w 785"/>
                      <a:gd name="T7" fmla="*/ 382 h 328"/>
                      <a:gd name="T8" fmla="*/ 214 w 785"/>
                      <a:gd name="T9" fmla="*/ 0 h 328"/>
                      <a:gd name="T10" fmla="*/ 0 60000 65536"/>
                      <a:gd name="T11" fmla="*/ 0 60000 65536"/>
                      <a:gd name="T12" fmla="*/ 0 60000 65536"/>
                      <a:gd name="T13" fmla="*/ 0 60000 65536"/>
                      <a:gd name="T14" fmla="*/ 0 60000 65536"/>
                      <a:gd name="T15" fmla="*/ 0 w 785"/>
                      <a:gd name="T16" fmla="*/ 0 h 328"/>
                      <a:gd name="T17" fmla="*/ 785 w 785"/>
                      <a:gd name="T18" fmla="*/ 328 h 328"/>
                    </a:gdLst>
                    <a:ahLst/>
                    <a:cxnLst>
                      <a:cxn ang="T10">
                        <a:pos x="T0" y="T1"/>
                      </a:cxn>
                      <a:cxn ang="T11">
                        <a:pos x="T2" y="T3"/>
                      </a:cxn>
                      <a:cxn ang="T12">
                        <a:pos x="T4" y="T5"/>
                      </a:cxn>
                      <a:cxn ang="T13">
                        <a:pos x="T6" y="T7"/>
                      </a:cxn>
                      <a:cxn ang="T14">
                        <a:pos x="T8" y="T9"/>
                      </a:cxn>
                    </a:cxnLst>
                    <a:rect l="T15" t="T16" r="T17" b="T18"/>
                    <a:pathLst>
                      <a:path w="785" h="328">
                        <a:moveTo>
                          <a:pt x="187" y="0"/>
                        </a:moveTo>
                        <a:lnTo>
                          <a:pt x="0" y="9"/>
                        </a:lnTo>
                        <a:lnTo>
                          <a:pt x="642" y="328"/>
                        </a:lnTo>
                        <a:lnTo>
                          <a:pt x="785" y="311"/>
                        </a:lnTo>
                        <a:lnTo>
                          <a:pt x="187" y="0"/>
                        </a:lnTo>
                        <a:close/>
                      </a:path>
                    </a:pathLst>
                  </a:custGeom>
                  <a:gradFill rotWithShape="1">
                    <a:gsLst>
                      <a:gs pos="0">
                        <a:srgbClr val="969696"/>
                      </a:gs>
                      <a:gs pos="100000">
                        <a:srgbClr val="4D4D4D"/>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3" name="Freeform 7"/>
                  <p:cNvSpPr>
                    <a:spLocks/>
                  </p:cNvSpPr>
                  <p:nvPr/>
                </p:nvSpPr>
                <p:spPr bwMode="auto">
                  <a:xfrm>
                    <a:off x="456" y="3085"/>
                    <a:ext cx="718" cy="764"/>
                  </a:xfrm>
                  <a:custGeom>
                    <a:avLst/>
                    <a:gdLst>
                      <a:gd name="T0" fmla="*/ 0 w 593"/>
                      <a:gd name="T1" fmla="*/ 0 h 590"/>
                      <a:gd name="T2" fmla="*/ 0 w 593"/>
                      <a:gd name="T3" fmla="*/ 391 h 590"/>
                      <a:gd name="T4" fmla="*/ 718 w 593"/>
                      <a:gd name="T5" fmla="*/ 764 h 590"/>
                      <a:gd name="T6" fmla="*/ 718 w 593"/>
                      <a:gd name="T7" fmla="*/ 303 h 590"/>
                      <a:gd name="T8" fmla="*/ 0 w 593"/>
                      <a:gd name="T9" fmla="*/ 0 h 590"/>
                      <a:gd name="T10" fmla="*/ 0 60000 65536"/>
                      <a:gd name="T11" fmla="*/ 0 60000 65536"/>
                      <a:gd name="T12" fmla="*/ 0 60000 65536"/>
                      <a:gd name="T13" fmla="*/ 0 60000 65536"/>
                      <a:gd name="T14" fmla="*/ 0 60000 65536"/>
                      <a:gd name="T15" fmla="*/ 0 w 593"/>
                      <a:gd name="T16" fmla="*/ 0 h 590"/>
                      <a:gd name="T17" fmla="*/ 593 w 593"/>
                      <a:gd name="T18" fmla="*/ 590 h 590"/>
                    </a:gdLst>
                    <a:ahLst/>
                    <a:cxnLst>
                      <a:cxn ang="T10">
                        <a:pos x="T0" y="T1"/>
                      </a:cxn>
                      <a:cxn ang="T11">
                        <a:pos x="T2" y="T3"/>
                      </a:cxn>
                      <a:cxn ang="T12">
                        <a:pos x="T4" y="T5"/>
                      </a:cxn>
                      <a:cxn ang="T13">
                        <a:pos x="T6" y="T7"/>
                      </a:cxn>
                      <a:cxn ang="T14">
                        <a:pos x="T8" y="T9"/>
                      </a:cxn>
                    </a:cxnLst>
                    <a:rect l="T15" t="T16" r="T17" b="T18"/>
                    <a:pathLst>
                      <a:path w="593" h="590">
                        <a:moveTo>
                          <a:pt x="0" y="0"/>
                        </a:moveTo>
                        <a:cubicBezTo>
                          <a:pt x="0" y="0"/>
                          <a:pt x="11" y="143"/>
                          <a:pt x="0" y="302"/>
                        </a:cubicBezTo>
                        <a:cubicBezTo>
                          <a:pt x="593" y="590"/>
                          <a:pt x="593" y="590"/>
                          <a:pt x="593" y="590"/>
                        </a:cubicBezTo>
                        <a:cubicBezTo>
                          <a:pt x="593" y="234"/>
                          <a:pt x="593" y="234"/>
                          <a:pt x="593" y="234"/>
                        </a:cubicBezTo>
                        <a:lnTo>
                          <a:pt x="0"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4" name="Freeform 8"/>
                  <p:cNvSpPr>
                    <a:spLocks/>
                  </p:cNvSpPr>
                  <p:nvPr/>
                </p:nvSpPr>
                <p:spPr bwMode="auto">
                  <a:xfrm>
                    <a:off x="368" y="3040"/>
                    <a:ext cx="778" cy="840"/>
                  </a:xfrm>
                  <a:custGeom>
                    <a:avLst/>
                    <a:gdLst>
                      <a:gd name="T0" fmla="*/ 754 w 643"/>
                      <a:gd name="T1" fmla="*/ 324 h 648"/>
                      <a:gd name="T2" fmla="*/ 1 w 643"/>
                      <a:gd name="T3" fmla="*/ 0 h 648"/>
                      <a:gd name="T4" fmla="*/ 0 w 643"/>
                      <a:gd name="T5" fmla="*/ 17 h 648"/>
                      <a:gd name="T6" fmla="*/ 737 w 643"/>
                      <a:gd name="T7" fmla="*/ 341 h 648"/>
                      <a:gd name="T8" fmla="*/ 745 w 643"/>
                      <a:gd name="T9" fmla="*/ 821 h 648"/>
                      <a:gd name="T10" fmla="*/ 12 w 643"/>
                      <a:gd name="T11" fmla="*/ 430 h 648"/>
                      <a:gd name="T12" fmla="*/ 13 w 643"/>
                      <a:gd name="T13" fmla="*/ 445 h 648"/>
                      <a:gd name="T14" fmla="*/ 743 w 643"/>
                      <a:gd name="T15" fmla="*/ 840 h 648"/>
                      <a:gd name="T16" fmla="*/ 761 w 643"/>
                      <a:gd name="T17" fmla="*/ 840 h 648"/>
                      <a:gd name="T18" fmla="*/ 754 w 643"/>
                      <a:gd name="T19" fmla="*/ 324 h 6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3"/>
                      <a:gd name="T31" fmla="*/ 0 h 648"/>
                      <a:gd name="T32" fmla="*/ 643 w 643"/>
                      <a:gd name="T33" fmla="*/ 648 h 6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3" h="648">
                        <a:moveTo>
                          <a:pt x="623" y="250"/>
                        </a:moveTo>
                        <a:cubicBezTo>
                          <a:pt x="1" y="0"/>
                          <a:pt x="1" y="0"/>
                          <a:pt x="1" y="0"/>
                        </a:cubicBezTo>
                        <a:cubicBezTo>
                          <a:pt x="0" y="13"/>
                          <a:pt x="0" y="13"/>
                          <a:pt x="0" y="13"/>
                        </a:cubicBezTo>
                        <a:cubicBezTo>
                          <a:pt x="609" y="263"/>
                          <a:pt x="609" y="263"/>
                          <a:pt x="609" y="263"/>
                        </a:cubicBezTo>
                        <a:cubicBezTo>
                          <a:pt x="609" y="263"/>
                          <a:pt x="631" y="330"/>
                          <a:pt x="616" y="633"/>
                        </a:cubicBezTo>
                        <a:cubicBezTo>
                          <a:pt x="10" y="332"/>
                          <a:pt x="10" y="332"/>
                          <a:pt x="10" y="332"/>
                        </a:cubicBezTo>
                        <a:cubicBezTo>
                          <a:pt x="11" y="343"/>
                          <a:pt x="11" y="343"/>
                          <a:pt x="11" y="343"/>
                        </a:cubicBezTo>
                        <a:cubicBezTo>
                          <a:pt x="614" y="648"/>
                          <a:pt x="614" y="648"/>
                          <a:pt x="614" y="648"/>
                        </a:cubicBezTo>
                        <a:cubicBezTo>
                          <a:pt x="629" y="648"/>
                          <a:pt x="629" y="648"/>
                          <a:pt x="629" y="648"/>
                        </a:cubicBezTo>
                        <a:cubicBezTo>
                          <a:pt x="643" y="363"/>
                          <a:pt x="623" y="250"/>
                          <a:pt x="623" y="250"/>
                        </a:cubicBezTo>
                        <a:close/>
                      </a:path>
                    </a:pathLst>
                  </a:custGeom>
                  <a:solidFill>
                    <a:srgbClr val="B7B8B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5" name="Freeform 9"/>
                  <p:cNvSpPr>
                    <a:spLocks/>
                  </p:cNvSpPr>
                  <p:nvPr/>
                </p:nvSpPr>
                <p:spPr bwMode="auto">
                  <a:xfrm>
                    <a:off x="1121" y="3069"/>
                    <a:ext cx="2476" cy="811"/>
                  </a:xfrm>
                  <a:custGeom>
                    <a:avLst/>
                    <a:gdLst/>
                    <a:ahLst/>
                    <a:cxnLst>
                      <a:cxn ang="0">
                        <a:pos x="7" y="221"/>
                      </a:cxn>
                      <a:cxn ang="0">
                        <a:pos x="0" y="228"/>
                      </a:cxn>
                      <a:cxn ang="0">
                        <a:pos x="7" y="625"/>
                      </a:cxn>
                      <a:cxn ang="0">
                        <a:pos x="2014" y="328"/>
                      </a:cxn>
                      <a:cxn ang="0">
                        <a:pos x="1997" y="0"/>
                      </a:cxn>
                      <a:cxn ang="0">
                        <a:pos x="7" y="221"/>
                      </a:cxn>
                    </a:cxnLst>
                    <a:rect l="0" t="0" r="r" b="b"/>
                    <a:pathLst>
                      <a:path w="2047" h="625">
                        <a:moveTo>
                          <a:pt x="7" y="221"/>
                        </a:moveTo>
                        <a:cubicBezTo>
                          <a:pt x="0" y="228"/>
                          <a:pt x="0" y="228"/>
                          <a:pt x="0" y="228"/>
                        </a:cubicBezTo>
                        <a:cubicBezTo>
                          <a:pt x="0" y="228"/>
                          <a:pt x="21" y="340"/>
                          <a:pt x="7" y="625"/>
                        </a:cubicBezTo>
                        <a:cubicBezTo>
                          <a:pt x="2014" y="328"/>
                          <a:pt x="2014" y="328"/>
                          <a:pt x="2014" y="328"/>
                        </a:cubicBezTo>
                        <a:cubicBezTo>
                          <a:pt x="2014" y="328"/>
                          <a:pt x="2047" y="125"/>
                          <a:pt x="1997" y="0"/>
                        </a:cubicBezTo>
                        <a:lnTo>
                          <a:pt x="7" y="221"/>
                        </a:lnTo>
                        <a:close/>
                      </a:path>
                    </a:pathLst>
                  </a:custGeom>
                  <a:gradFill rotWithShape="1">
                    <a:gsLst>
                      <a:gs pos="0">
                        <a:schemeClr val="bg2"/>
                      </a:gs>
                      <a:gs pos="50000">
                        <a:srgbClr val="C0C0C0"/>
                      </a:gs>
                      <a:gs pos="100000">
                        <a:schemeClr val="bg2"/>
                      </a:gs>
                    </a:gsLst>
                    <a:lin ang="18900000" scaled="1"/>
                  </a:gradFill>
                  <a:ln w="9525">
                    <a:noFill/>
                    <a:round/>
                    <a:headEnd/>
                    <a:tailEnd/>
                  </a:ln>
                </p:spPr>
                <p:txBody>
                  <a:bodyPr/>
                  <a:lstStyle/>
                  <a:p>
                    <a:pPr>
                      <a:defRPr/>
                    </a:pPr>
                    <a:endParaRPr lang="zh-CN" altLang="en-US">
                      <a:ea typeface="微软雅黑" pitchFamily="34" charset="-122"/>
                    </a:endParaRPr>
                  </a:p>
                </p:txBody>
              </p:sp>
            </p:grpSp>
          </p:grpSp>
          <p:grpSp>
            <p:nvGrpSpPr>
              <p:cNvPr id="22" name="Group 10"/>
              <p:cNvGrpSpPr>
                <a:grpSpLocks/>
              </p:cNvGrpSpPr>
              <p:nvPr/>
            </p:nvGrpSpPr>
            <p:grpSpPr bwMode="auto">
              <a:xfrm>
                <a:off x="638" y="2499"/>
                <a:ext cx="2918" cy="556"/>
                <a:chOff x="340" y="2581"/>
                <a:chExt cx="2887" cy="733"/>
              </a:xfrm>
            </p:grpSpPr>
            <p:sp>
              <p:nvSpPr>
                <p:cNvPr id="45" name="Freeform 11"/>
                <p:cNvSpPr>
                  <a:spLocks/>
                </p:cNvSpPr>
                <p:nvPr/>
              </p:nvSpPr>
              <p:spPr bwMode="auto">
                <a:xfrm>
                  <a:off x="340" y="3024"/>
                  <a:ext cx="1331" cy="273"/>
                </a:xfrm>
                <a:custGeom>
                  <a:avLst/>
                  <a:gdLst>
                    <a:gd name="T0" fmla="*/ 211 w 1162"/>
                    <a:gd name="T1" fmla="*/ 0 h 223"/>
                    <a:gd name="T2" fmla="*/ 0 w 1162"/>
                    <a:gd name="T3" fmla="*/ 22 h 223"/>
                    <a:gd name="T4" fmla="*/ 1190 w 1162"/>
                    <a:gd name="T5" fmla="*/ 273 h 223"/>
                    <a:gd name="T6" fmla="*/ 1331 w 1162"/>
                    <a:gd name="T7" fmla="*/ 241 h 223"/>
                    <a:gd name="T8" fmla="*/ 211 w 1162"/>
                    <a:gd name="T9" fmla="*/ 0 h 223"/>
                    <a:gd name="T10" fmla="*/ 0 60000 65536"/>
                    <a:gd name="T11" fmla="*/ 0 60000 65536"/>
                    <a:gd name="T12" fmla="*/ 0 60000 65536"/>
                    <a:gd name="T13" fmla="*/ 0 60000 65536"/>
                    <a:gd name="T14" fmla="*/ 0 60000 65536"/>
                    <a:gd name="T15" fmla="*/ 0 w 1162"/>
                    <a:gd name="T16" fmla="*/ 0 h 223"/>
                    <a:gd name="T17" fmla="*/ 1162 w 1162"/>
                    <a:gd name="T18" fmla="*/ 223 h 223"/>
                  </a:gdLst>
                  <a:ahLst/>
                  <a:cxnLst>
                    <a:cxn ang="T10">
                      <a:pos x="T0" y="T1"/>
                    </a:cxn>
                    <a:cxn ang="T11">
                      <a:pos x="T2" y="T3"/>
                    </a:cxn>
                    <a:cxn ang="T12">
                      <a:pos x="T4" y="T5"/>
                    </a:cxn>
                    <a:cxn ang="T13">
                      <a:pos x="T6" y="T7"/>
                    </a:cxn>
                    <a:cxn ang="T14">
                      <a:pos x="T8" y="T9"/>
                    </a:cxn>
                  </a:cxnLst>
                  <a:rect l="T15" t="T16" r="T17" b="T18"/>
                  <a:pathLst>
                    <a:path w="1162" h="223">
                      <a:moveTo>
                        <a:pt x="184" y="0"/>
                      </a:moveTo>
                      <a:lnTo>
                        <a:pt x="0" y="18"/>
                      </a:lnTo>
                      <a:lnTo>
                        <a:pt x="1039" y="223"/>
                      </a:lnTo>
                      <a:lnTo>
                        <a:pt x="1162" y="197"/>
                      </a:lnTo>
                      <a:lnTo>
                        <a:pt x="184" y="0"/>
                      </a:lnTo>
                      <a:close/>
                    </a:path>
                  </a:pathLst>
                </a:custGeom>
                <a:gradFill rotWithShape="1">
                  <a:gsLst>
                    <a:gs pos="0">
                      <a:srgbClr val="4D4D4D"/>
                    </a:gs>
                    <a:gs pos="100000">
                      <a:srgbClr val="242424"/>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6" name="Freeform 12"/>
                <p:cNvSpPr>
                  <a:spLocks/>
                </p:cNvSpPr>
                <p:nvPr/>
              </p:nvSpPr>
              <p:spPr bwMode="auto">
                <a:xfrm>
                  <a:off x="426" y="2752"/>
                  <a:ext cx="1129" cy="537"/>
                </a:xfrm>
                <a:custGeom>
                  <a:avLst/>
                  <a:gdLst>
                    <a:gd name="T0" fmla="*/ 0 w 933"/>
                    <a:gd name="T1" fmla="*/ 0 h 413"/>
                    <a:gd name="T2" fmla="*/ 0 w 933"/>
                    <a:gd name="T3" fmla="*/ 293 h 413"/>
                    <a:gd name="T4" fmla="*/ 1128 w 933"/>
                    <a:gd name="T5" fmla="*/ 537 h 413"/>
                    <a:gd name="T6" fmla="*/ 1129 w 933"/>
                    <a:gd name="T7" fmla="*/ 159 h 413"/>
                    <a:gd name="T8" fmla="*/ 0 w 933"/>
                    <a:gd name="T9" fmla="*/ 0 h 413"/>
                    <a:gd name="T10" fmla="*/ 0 60000 65536"/>
                    <a:gd name="T11" fmla="*/ 0 60000 65536"/>
                    <a:gd name="T12" fmla="*/ 0 60000 65536"/>
                    <a:gd name="T13" fmla="*/ 0 60000 65536"/>
                    <a:gd name="T14" fmla="*/ 0 60000 65536"/>
                    <a:gd name="T15" fmla="*/ 0 w 933"/>
                    <a:gd name="T16" fmla="*/ 0 h 413"/>
                    <a:gd name="T17" fmla="*/ 933 w 933"/>
                    <a:gd name="T18" fmla="*/ 413 h 413"/>
                  </a:gdLst>
                  <a:ahLst/>
                  <a:cxnLst>
                    <a:cxn ang="T10">
                      <a:pos x="T0" y="T1"/>
                    </a:cxn>
                    <a:cxn ang="T11">
                      <a:pos x="T2" y="T3"/>
                    </a:cxn>
                    <a:cxn ang="T12">
                      <a:pos x="T4" y="T5"/>
                    </a:cxn>
                    <a:cxn ang="T13">
                      <a:pos x="T6" y="T7"/>
                    </a:cxn>
                    <a:cxn ang="T14">
                      <a:pos x="T8" y="T9"/>
                    </a:cxn>
                  </a:cxnLst>
                  <a:rect l="T15" t="T16" r="T17" b="T18"/>
                  <a:pathLst>
                    <a:path w="933" h="413">
                      <a:moveTo>
                        <a:pt x="0" y="0"/>
                      </a:moveTo>
                      <a:cubicBezTo>
                        <a:pt x="0" y="0"/>
                        <a:pt x="11" y="66"/>
                        <a:pt x="0" y="225"/>
                      </a:cubicBezTo>
                      <a:cubicBezTo>
                        <a:pt x="932" y="413"/>
                        <a:pt x="932" y="413"/>
                        <a:pt x="932" y="413"/>
                      </a:cubicBezTo>
                      <a:cubicBezTo>
                        <a:pt x="933" y="122"/>
                        <a:pt x="933" y="122"/>
                        <a:pt x="933" y="122"/>
                      </a:cubicBezTo>
                      <a:lnTo>
                        <a:pt x="0"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7" name="Freeform 13"/>
                <p:cNvSpPr>
                  <a:spLocks/>
                </p:cNvSpPr>
                <p:nvPr/>
              </p:nvSpPr>
              <p:spPr bwMode="auto">
                <a:xfrm>
                  <a:off x="340" y="2581"/>
                  <a:ext cx="2849" cy="314"/>
                </a:xfrm>
                <a:custGeom>
                  <a:avLst/>
                  <a:gdLst>
                    <a:gd name="T0" fmla="*/ 1177 w 2355"/>
                    <a:gd name="T1" fmla="*/ 314 h 242"/>
                    <a:gd name="T2" fmla="*/ 2849 w 2355"/>
                    <a:gd name="T3" fmla="*/ 78 h 242"/>
                    <a:gd name="T4" fmla="*/ 2256 w 2355"/>
                    <a:gd name="T5" fmla="*/ 0 h 242"/>
                    <a:gd name="T6" fmla="*/ 0 w 2355"/>
                    <a:gd name="T7" fmla="*/ 156 h 242"/>
                    <a:gd name="T8" fmla="*/ 1177 w 2355"/>
                    <a:gd name="T9" fmla="*/ 314 h 242"/>
                    <a:gd name="T10" fmla="*/ 1177 w 2355"/>
                    <a:gd name="T11" fmla="*/ 314 h 242"/>
                    <a:gd name="T12" fmla="*/ 0 60000 65536"/>
                    <a:gd name="T13" fmla="*/ 0 60000 65536"/>
                    <a:gd name="T14" fmla="*/ 0 60000 65536"/>
                    <a:gd name="T15" fmla="*/ 0 60000 65536"/>
                    <a:gd name="T16" fmla="*/ 0 60000 65536"/>
                    <a:gd name="T17" fmla="*/ 0 60000 65536"/>
                    <a:gd name="T18" fmla="*/ 0 w 2355"/>
                    <a:gd name="T19" fmla="*/ 0 h 242"/>
                    <a:gd name="T20" fmla="*/ 2355 w 2355"/>
                    <a:gd name="T21" fmla="*/ 242 h 242"/>
                  </a:gdLst>
                  <a:ahLst/>
                  <a:cxnLst>
                    <a:cxn ang="T12">
                      <a:pos x="T0" y="T1"/>
                    </a:cxn>
                    <a:cxn ang="T13">
                      <a:pos x="T2" y="T3"/>
                    </a:cxn>
                    <a:cxn ang="T14">
                      <a:pos x="T4" y="T5"/>
                    </a:cxn>
                    <a:cxn ang="T15">
                      <a:pos x="T6" y="T7"/>
                    </a:cxn>
                    <a:cxn ang="T16">
                      <a:pos x="T8" y="T9"/>
                    </a:cxn>
                    <a:cxn ang="T17">
                      <a:pos x="T10" y="T11"/>
                    </a:cxn>
                  </a:cxnLst>
                  <a:rect l="T18" t="T19" r="T20" b="T21"/>
                  <a:pathLst>
                    <a:path w="2355" h="242">
                      <a:moveTo>
                        <a:pt x="973" y="242"/>
                      </a:moveTo>
                      <a:cubicBezTo>
                        <a:pt x="2355" y="60"/>
                        <a:pt x="2355" y="60"/>
                        <a:pt x="2355" y="60"/>
                      </a:cubicBezTo>
                      <a:cubicBezTo>
                        <a:pt x="1865" y="0"/>
                        <a:pt x="1865" y="0"/>
                        <a:pt x="1865" y="0"/>
                      </a:cubicBezTo>
                      <a:cubicBezTo>
                        <a:pt x="0" y="120"/>
                        <a:pt x="0" y="120"/>
                        <a:pt x="0" y="120"/>
                      </a:cubicBezTo>
                      <a:cubicBezTo>
                        <a:pt x="973" y="242"/>
                        <a:pt x="973" y="242"/>
                        <a:pt x="973" y="242"/>
                      </a:cubicBezTo>
                      <a:cubicBezTo>
                        <a:pt x="973" y="242"/>
                        <a:pt x="973" y="242"/>
                        <a:pt x="973" y="242"/>
                      </a:cubicBezTo>
                      <a:close/>
                    </a:path>
                  </a:pathLst>
                </a:custGeom>
                <a:solidFill>
                  <a:srgbClr val="72717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8" name="Freeform 14"/>
                <p:cNvSpPr>
                  <a:spLocks/>
                </p:cNvSpPr>
                <p:nvPr/>
              </p:nvSpPr>
              <p:spPr bwMode="auto">
                <a:xfrm>
                  <a:off x="340" y="2737"/>
                  <a:ext cx="1226" cy="577"/>
                </a:xfrm>
                <a:custGeom>
                  <a:avLst/>
                  <a:gdLst>
                    <a:gd name="T0" fmla="*/ 1178 w 1014"/>
                    <a:gd name="T1" fmla="*/ 158 h 446"/>
                    <a:gd name="T2" fmla="*/ 1178 w 1014"/>
                    <a:gd name="T3" fmla="*/ 158 h 446"/>
                    <a:gd name="T4" fmla="*/ 1178 w 1014"/>
                    <a:gd name="T5" fmla="*/ 158 h 446"/>
                    <a:gd name="T6" fmla="*/ 0 w 1014"/>
                    <a:gd name="T7" fmla="*/ 0 h 446"/>
                    <a:gd name="T8" fmla="*/ 0 w 1014"/>
                    <a:gd name="T9" fmla="*/ 16 h 446"/>
                    <a:gd name="T10" fmla="*/ 1168 w 1014"/>
                    <a:gd name="T11" fmla="*/ 173 h 446"/>
                    <a:gd name="T12" fmla="*/ 1185 w 1014"/>
                    <a:gd name="T13" fmla="*/ 560 h 446"/>
                    <a:gd name="T14" fmla="*/ 0 w 1014"/>
                    <a:gd name="T15" fmla="*/ 309 h 446"/>
                    <a:gd name="T16" fmla="*/ 0 w 1014"/>
                    <a:gd name="T17" fmla="*/ 325 h 446"/>
                    <a:gd name="T18" fmla="*/ 1185 w 1014"/>
                    <a:gd name="T19" fmla="*/ 577 h 446"/>
                    <a:gd name="T20" fmla="*/ 1198 w 1014"/>
                    <a:gd name="T21" fmla="*/ 569 h 446"/>
                    <a:gd name="T22" fmla="*/ 1178 w 1014"/>
                    <a:gd name="T23" fmla="*/ 158 h 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4"/>
                    <a:gd name="T37" fmla="*/ 0 h 446"/>
                    <a:gd name="T38" fmla="*/ 1014 w 1014"/>
                    <a:gd name="T39" fmla="*/ 446 h 4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4" h="446">
                      <a:moveTo>
                        <a:pt x="974" y="122"/>
                      </a:moveTo>
                      <a:cubicBezTo>
                        <a:pt x="974" y="122"/>
                        <a:pt x="974" y="122"/>
                        <a:pt x="974" y="122"/>
                      </a:cubicBezTo>
                      <a:cubicBezTo>
                        <a:pt x="974" y="122"/>
                        <a:pt x="974" y="122"/>
                        <a:pt x="974" y="122"/>
                      </a:cubicBezTo>
                      <a:cubicBezTo>
                        <a:pt x="0" y="0"/>
                        <a:pt x="0" y="0"/>
                        <a:pt x="0" y="0"/>
                      </a:cubicBezTo>
                      <a:cubicBezTo>
                        <a:pt x="0" y="12"/>
                        <a:pt x="0" y="12"/>
                        <a:pt x="0" y="12"/>
                      </a:cubicBezTo>
                      <a:cubicBezTo>
                        <a:pt x="966" y="134"/>
                        <a:pt x="966" y="134"/>
                        <a:pt x="966" y="134"/>
                      </a:cubicBezTo>
                      <a:cubicBezTo>
                        <a:pt x="966" y="134"/>
                        <a:pt x="1005" y="189"/>
                        <a:pt x="980" y="433"/>
                      </a:cubicBezTo>
                      <a:cubicBezTo>
                        <a:pt x="0" y="239"/>
                        <a:pt x="0" y="239"/>
                        <a:pt x="0" y="239"/>
                      </a:cubicBezTo>
                      <a:cubicBezTo>
                        <a:pt x="0" y="251"/>
                        <a:pt x="0" y="251"/>
                        <a:pt x="0" y="251"/>
                      </a:cubicBezTo>
                      <a:cubicBezTo>
                        <a:pt x="980" y="446"/>
                        <a:pt x="980" y="446"/>
                        <a:pt x="980" y="446"/>
                      </a:cubicBezTo>
                      <a:cubicBezTo>
                        <a:pt x="991" y="440"/>
                        <a:pt x="991" y="440"/>
                        <a:pt x="991" y="440"/>
                      </a:cubicBezTo>
                      <a:cubicBezTo>
                        <a:pt x="1014" y="190"/>
                        <a:pt x="975" y="125"/>
                        <a:pt x="974" y="122"/>
                      </a:cubicBezTo>
                      <a:close/>
                    </a:path>
                  </a:pathLst>
                </a:custGeom>
                <a:gradFill rotWithShape="1">
                  <a:gsLst>
                    <a:gs pos="0">
                      <a:srgbClr val="969696"/>
                    </a:gs>
                    <a:gs pos="100000">
                      <a:srgbClr val="C0C0C0"/>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9" name="Freeform 15"/>
                <p:cNvSpPr>
                  <a:spLocks/>
                </p:cNvSpPr>
                <p:nvPr/>
              </p:nvSpPr>
              <p:spPr bwMode="auto">
                <a:xfrm>
                  <a:off x="1517" y="2658"/>
                  <a:ext cx="1710" cy="649"/>
                </a:xfrm>
                <a:custGeom>
                  <a:avLst/>
                  <a:gdLst>
                    <a:gd name="T0" fmla="*/ 1671 w 1414"/>
                    <a:gd name="T1" fmla="*/ 0 h 500"/>
                    <a:gd name="T2" fmla="*/ 0 w 1414"/>
                    <a:gd name="T3" fmla="*/ 236 h 500"/>
                    <a:gd name="T4" fmla="*/ 22 w 1414"/>
                    <a:gd name="T5" fmla="*/ 649 h 500"/>
                    <a:gd name="T6" fmla="*/ 1681 w 1414"/>
                    <a:gd name="T7" fmla="*/ 222 h 500"/>
                    <a:gd name="T8" fmla="*/ 1671 w 1414"/>
                    <a:gd name="T9" fmla="*/ 0 h 500"/>
                    <a:gd name="T10" fmla="*/ 0 60000 65536"/>
                    <a:gd name="T11" fmla="*/ 0 60000 65536"/>
                    <a:gd name="T12" fmla="*/ 0 60000 65536"/>
                    <a:gd name="T13" fmla="*/ 0 60000 65536"/>
                    <a:gd name="T14" fmla="*/ 0 60000 65536"/>
                    <a:gd name="T15" fmla="*/ 0 w 1414"/>
                    <a:gd name="T16" fmla="*/ 0 h 500"/>
                    <a:gd name="T17" fmla="*/ 1414 w 1414"/>
                    <a:gd name="T18" fmla="*/ 500 h 500"/>
                  </a:gdLst>
                  <a:ahLst/>
                  <a:cxnLst>
                    <a:cxn ang="T10">
                      <a:pos x="T0" y="T1"/>
                    </a:cxn>
                    <a:cxn ang="T11">
                      <a:pos x="T2" y="T3"/>
                    </a:cxn>
                    <a:cxn ang="T12">
                      <a:pos x="T4" y="T5"/>
                    </a:cxn>
                    <a:cxn ang="T13">
                      <a:pos x="T6" y="T7"/>
                    </a:cxn>
                    <a:cxn ang="T14">
                      <a:pos x="T8" y="T9"/>
                    </a:cxn>
                  </a:cxnLst>
                  <a:rect l="T15" t="T16" r="T17" b="T18"/>
                  <a:pathLst>
                    <a:path w="1414" h="500">
                      <a:moveTo>
                        <a:pt x="1382" y="0"/>
                      </a:moveTo>
                      <a:cubicBezTo>
                        <a:pt x="0" y="182"/>
                        <a:pt x="0" y="182"/>
                        <a:pt x="0" y="182"/>
                      </a:cubicBezTo>
                      <a:cubicBezTo>
                        <a:pt x="1" y="185"/>
                        <a:pt x="41" y="236"/>
                        <a:pt x="18" y="500"/>
                      </a:cubicBezTo>
                      <a:cubicBezTo>
                        <a:pt x="1390" y="171"/>
                        <a:pt x="1390" y="171"/>
                        <a:pt x="1390" y="171"/>
                      </a:cubicBezTo>
                      <a:cubicBezTo>
                        <a:pt x="1390" y="171"/>
                        <a:pt x="1414" y="78"/>
                        <a:pt x="1382" y="0"/>
                      </a:cubicBezTo>
                      <a:close/>
                    </a:path>
                  </a:pathLst>
                </a:custGeom>
                <a:solidFill>
                  <a:srgbClr val="61605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 name="Group 16"/>
              <p:cNvGrpSpPr>
                <a:grpSpLocks/>
              </p:cNvGrpSpPr>
              <p:nvPr/>
            </p:nvGrpSpPr>
            <p:grpSpPr bwMode="auto">
              <a:xfrm>
                <a:off x="546" y="2221"/>
                <a:ext cx="3275" cy="518"/>
                <a:chOff x="249" y="2215"/>
                <a:chExt cx="3239" cy="683"/>
              </a:xfrm>
            </p:grpSpPr>
            <p:sp>
              <p:nvSpPr>
                <p:cNvPr id="40" name="Freeform 17"/>
                <p:cNvSpPr>
                  <a:spLocks/>
                </p:cNvSpPr>
                <p:nvPr/>
              </p:nvSpPr>
              <p:spPr bwMode="auto">
                <a:xfrm>
                  <a:off x="249" y="2605"/>
                  <a:ext cx="777" cy="273"/>
                </a:xfrm>
                <a:custGeom>
                  <a:avLst/>
                  <a:gdLst>
                    <a:gd name="T0" fmla="*/ 205 w 678"/>
                    <a:gd name="T1" fmla="*/ 0 h 222"/>
                    <a:gd name="T2" fmla="*/ 0 w 678"/>
                    <a:gd name="T3" fmla="*/ 4 h 222"/>
                    <a:gd name="T4" fmla="*/ 668 w 678"/>
                    <a:gd name="T5" fmla="*/ 273 h 222"/>
                    <a:gd name="T6" fmla="*/ 777 w 678"/>
                    <a:gd name="T7" fmla="*/ 261 h 222"/>
                    <a:gd name="T8" fmla="*/ 205 w 678"/>
                    <a:gd name="T9" fmla="*/ 0 h 222"/>
                    <a:gd name="T10" fmla="*/ 0 60000 65536"/>
                    <a:gd name="T11" fmla="*/ 0 60000 65536"/>
                    <a:gd name="T12" fmla="*/ 0 60000 65536"/>
                    <a:gd name="T13" fmla="*/ 0 60000 65536"/>
                    <a:gd name="T14" fmla="*/ 0 60000 65536"/>
                    <a:gd name="T15" fmla="*/ 0 w 678"/>
                    <a:gd name="T16" fmla="*/ 0 h 222"/>
                    <a:gd name="T17" fmla="*/ 678 w 678"/>
                    <a:gd name="T18" fmla="*/ 222 h 222"/>
                  </a:gdLst>
                  <a:ahLst/>
                  <a:cxnLst>
                    <a:cxn ang="T10">
                      <a:pos x="T0" y="T1"/>
                    </a:cxn>
                    <a:cxn ang="T11">
                      <a:pos x="T2" y="T3"/>
                    </a:cxn>
                    <a:cxn ang="T12">
                      <a:pos x="T4" y="T5"/>
                    </a:cxn>
                    <a:cxn ang="T13">
                      <a:pos x="T6" y="T7"/>
                    </a:cxn>
                    <a:cxn ang="T14">
                      <a:pos x="T8" y="T9"/>
                    </a:cxn>
                  </a:cxnLst>
                  <a:rect l="T15" t="T16" r="T17" b="T18"/>
                  <a:pathLst>
                    <a:path w="678" h="222">
                      <a:moveTo>
                        <a:pt x="179" y="0"/>
                      </a:moveTo>
                      <a:lnTo>
                        <a:pt x="0" y="3"/>
                      </a:lnTo>
                      <a:lnTo>
                        <a:pt x="583" y="222"/>
                      </a:lnTo>
                      <a:lnTo>
                        <a:pt x="678" y="212"/>
                      </a:lnTo>
                      <a:lnTo>
                        <a:pt x="179" y="0"/>
                      </a:lnTo>
                      <a:close/>
                    </a:path>
                  </a:pathLst>
                </a:custGeom>
                <a:solidFill>
                  <a:schemeClr val="hlink"/>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1" name="Freeform 18"/>
                <p:cNvSpPr>
                  <a:spLocks/>
                </p:cNvSpPr>
                <p:nvPr/>
              </p:nvSpPr>
              <p:spPr bwMode="auto">
                <a:xfrm>
                  <a:off x="348" y="2318"/>
                  <a:ext cx="598" cy="541"/>
                </a:xfrm>
                <a:custGeom>
                  <a:avLst/>
                  <a:gdLst>
                    <a:gd name="T0" fmla="*/ 1 w 494"/>
                    <a:gd name="T1" fmla="*/ 0 h 417"/>
                    <a:gd name="T2" fmla="*/ 0 w 494"/>
                    <a:gd name="T3" fmla="*/ 302 h 417"/>
                    <a:gd name="T4" fmla="*/ 598 w 494"/>
                    <a:gd name="T5" fmla="*/ 541 h 417"/>
                    <a:gd name="T6" fmla="*/ 598 w 494"/>
                    <a:gd name="T7" fmla="*/ 198 h 417"/>
                    <a:gd name="T8" fmla="*/ 1 w 494"/>
                    <a:gd name="T9" fmla="*/ 0 h 417"/>
                    <a:gd name="T10" fmla="*/ 0 60000 65536"/>
                    <a:gd name="T11" fmla="*/ 0 60000 65536"/>
                    <a:gd name="T12" fmla="*/ 0 60000 65536"/>
                    <a:gd name="T13" fmla="*/ 0 60000 65536"/>
                    <a:gd name="T14" fmla="*/ 0 60000 65536"/>
                    <a:gd name="T15" fmla="*/ 0 w 494"/>
                    <a:gd name="T16" fmla="*/ 0 h 417"/>
                    <a:gd name="T17" fmla="*/ 494 w 494"/>
                    <a:gd name="T18" fmla="*/ 417 h 417"/>
                  </a:gdLst>
                  <a:ahLst/>
                  <a:cxnLst>
                    <a:cxn ang="T10">
                      <a:pos x="T0" y="T1"/>
                    </a:cxn>
                    <a:cxn ang="T11">
                      <a:pos x="T2" y="T3"/>
                    </a:cxn>
                    <a:cxn ang="T12">
                      <a:pos x="T4" y="T5"/>
                    </a:cxn>
                    <a:cxn ang="T13">
                      <a:pos x="T6" y="T7"/>
                    </a:cxn>
                    <a:cxn ang="T14">
                      <a:pos x="T8" y="T9"/>
                    </a:cxn>
                  </a:cxnLst>
                  <a:rect l="T15" t="T16" r="T17" b="T18"/>
                  <a:pathLst>
                    <a:path w="494" h="417">
                      <a:moveTo>
                        <a:pt x="1" y="0"/>
                      </a:moveTo>
                      <a:cubicBezTo>
                        <a:pt x="1" y="0"/>
                        <a:pt x="11" y="74"/>
                        <a:pt x="0" y="233"/>
                      </a:cubicBezTo>
                      <a:cubicBezTo>
                        <a:pt x="494" y="417"/>
                        <a:pt x="494" y="417"/>
                        <a:pt x="494" y="417"/>
                      </a:cubicBezTo>
                      <a:cubicBezTo>
                        <a:pt x="494" y="153"/>
                        <a:pt x="494" y="153"/>
                        <a:pt x="494" y="153"/>
                      </a:cubicBezTo>
                      <a:lnTo>
                        <a:pt x="1"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2" name="Freeform 19"/>
                <p:cNvSpPr>
                  <a:spLocks/>
                </p:cNvSpPr>
                <p:nvPr/>
              </p:nvSpPr>
              <p:spPr bwMode="auto">
                <a:xfrm>
                  <a:off x="255" y="2215"/>
                  <a:ext cx="3185" cy="291"/>
                </a:xfrm>
                <a:custGeom>
                  <a:avLst/>
                  <a:gdLst>
                    <a:gd name="T0" fmla="*/ 688 w 2633"/>
                    <a:gd name="T1" fmla="*/ 291 h 224"/>
                    <a:gd name="T2" fmla="*/ 3185 w 2633"/>
                    <a:gd name="T3" fmla="*/ 94 h 224"/>
                    <a:gd name="T4" fmla="*/ 2309 w 2633"/>
                    <a:gd name="T5" fmla="*/ 0 h 224"/>
                    <a:gd name="T6" fmla="*/ 0 w 2633"/>
                    <a:gd name="T7" fmla="*/ 64 h 224"/>
                    <a:gd name="T8" fmla="*/ 0 w 2633"/>
                    <a:gd name="T9" fmla="*/ 65 h 224"/>
                    <a:gd name="T10" fmla="*/ 688 w 2633"/>
                    <a:gd name="T11" fmla="*/ 291 h 224"/>
                    <a:gd name="T12" fmla="*/ 688 w 2633"/>
                    <a:gd name="T13" fmla="*/ 291 h 224"/>
                    <a:gd name="T14" fmla="*/ 0 60000 65536"/>
                    <a:gd name="T15" fmla="*/ 0 60000 65536"/>
                    <a:gd name="T16" fmla="*/ 0 60000 65536"/>
                    <a:gd name="T17" fmla="*/ 0 60000 65536"/>
                    <a:gd name="T18" fmla="*/ 0 60000 65536"/>
                    <a:gd name="T19" fmla="*/ 0 60000 65536"/>
                    <a:gd name="T20" fmla="*/ 0 60000 65536"/>
                    <a:gd name="T21" fmla="*/ 0 w 2633"/>
                    <a:gd name="T22" fmla="*/ 0 h 224"/>
                    <a:gd name="T23" fmla="*/ 2633 w 2633"/>
                    <a:gd name="T24" fmla="*/ 224 h 2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3" h="224">
                      <a:moveTo>
                        <a:pt x="569" y="224"/>
                      </a:moveTo>
                      <a:cubicBezTo>
                        <a:pt x="2633" y="72"/>
                        <a:pt x="2633" y="72"/>
                        <a:pt x="2633" y="72"/>
                      </a:cubicBezTo>
                      <a:cubicBezTo>
                        <a:pt x="1909" y="0"/>
                        <a:pt x="1909" y="0"/>
                        <a:pt x="1909" y="0"/>
                      </a:cubicBezTo>
                      <a:cubicBezTo>
                        <a:pt x="0" y="49"/>
                        <a:pt x="0" y="49"/>
                        <a:pt x="0" y="49"/>
                      </a:cubicBezTo>
                      <a:cubicBezTo>
                        <a:pt x="0" y="50"/>
                        <a:pt x="0" y="50"/>
                        <a:pt x="0" y="50"/>
                      </a:cubicBezTo>
                      <a:cubicBezTo>
                        <a:pt x="569" y="224"/>
                        <a:pt x="569" y="224"/>
                        <a:pt x="569" y="224"/>
                      </a:cubicBezTo>
                      <a:cubicBezTo>
                        <a:pt x="569" y="224"/>
                        <a:pt x="569" y="224"/>
                        <a:pt x="569" y="224"/>
                      </a:cubicBezTo>
                      <a:close/>
                    </a:path>
                  </a:pathLst>
                </a:cu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3" name="Freeform 20"/>
                <p:cNvSpPr>
                  <a:spLocks/>
                </p:cNvSpPr>
                <p:nvPr/>
              </p:nvSpPr>
              <p:spPr bwMode="auto">
                <a:xfrm>
                  <a:off x="249" y="2280"/>
                  <a:ext cx="736" cy="618"/>
                </a:xfrm>
                <a:custGeom>
                  <a:avLst/>
                  <a:gdLst>
                    <a:gd name="T0" fmla="*/ 695 w 608"/>
                    <a:gd name="T1" fmla="*/ 225 h 477"/>
                    <a:gd name="T2" fmla="*/ 695 w 608"/>
                    <a:gd name="T3" fmla="*/ 225 h 477"/>
                    <a:gd name="T4" fmla="*/ 695 w 608"/>
                    <a:gd name="T5" fmla="*/ 225 h 477"/>
                    <a:gd name="T6" fmla="*/ 6 w 608"/>
                    <a:gd name="T7" fmla="*/ 0 h 477"/>
                    <a:gd name="T8" fmla="*/ 6 w 608"/>
                    <a:gd name="T9" fmla="*/ 16 h 477"/>
                    <a:gd name="T10" fmla="*/ 684 w 608"/>
                    <a:gd name="T11" fmla="*/ 241 h 477"/>
                    <a:gd name="T12" fmla="*/ 668 w 608"/>
                    <a:gd name="T13" fmla="*/ 597 h 477"/>
                    <a:gd name="T14" fmla="*/ 0 w 608"/>
                    <a:gd name="T15" fmla="*/ 329 h 477"/>
                    <a:gd name="T16" fmla="*/ 0 w 608"/>
                    <a:gd name="T17" fmla="*/ 352 h 477"/>
                    <a:gd name="T18" fmla="*/ 666 w 608"/>
                    <a:gd name="T19" fmla="*/ 618 h 477"/>
                    <a:gd name="T20" fmla="*/ 677 w 608"/>
                    <a:gd name="T21" fmla="*/ 617 h 477"/>
                    <a:gd name="T22" fmla="*/ 695 w 608"/>
                    <a:gd name="T23" fmla="*/ 225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8"/>
                    <a:gd name="T37" fmla="*/ 0 h 477"/>
                    <a:gd name="T38" fmla="*/ 608 w 608"/>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8" h="477">
                      <a:moveTo>
                        <a:pt x="574" y="174"/>
                      </a:moveTo>
                      <a:cubicBezTo>
                        <a:pt x="574" y="174"/>
                        <a:pt x="574" y="174"/>
                        <a:pt x="574" y="174"/>
                      </a:cubicBezTo>
                      <a:cubicBezTo>
                        <a:pt x="574" y="174"/>
                        <a:pt x="574" y="174"/>
                        <a:pt x="574" y="174"/>
                      </a:cubicBezTo>
                      <a:cubicBezTo>
                        <a:pt x="5" y="0"/>
                        <a:pt x="5" y="0"/>
                        <a:pt x="5" y="0"/>
                      </a:cubicBezTo>
                      <a:cubicBezTo>
                        <a:pt x="5" y="12"/>
                        <a:pt x="5" y="12"/>
                        <a:pt x="5" y="12"/>
                      </a:cubicBezTo>
                      <a:cubicBezTo>
                        <a:pt x="565" y="186"/>
                        <a:pt x="565" y="186"/>
                        <a:pt x="565" y="186"/>
                      </a:cubicBezTo>
                      <a:cubicBezTo>
                        <a:pt x="565" y="186"/>
                        <a:pt x="594" y="324"/>
                        <a:pt x="552" y="461"/>
                      </a:cubicBezTo>
                      <a:cubicBezTo>
                        <a:pt x="0" y="254"/>
                        <a:pt x="0" y="254"/>
                        <a:pt x="0" y="254"/>
                      </a:cubicBezTo>
                      <a:cubicBezTo>
                        <a:pt x="0" y="272"/>
                        <a:pt x="0" y="272"/>
                        <a:pt x="0" y="272"/>
                      </a:cubicBezTo>
                      <a:cubicBezTo>
                        <a:pt x="550" y="477"/>
                        <a:pt x="550" y="477"/>
                        <a:pt x="550" y="477"/>
                      </a:cubicBezTo>
                      <a:cubicBezTo>
                        <a:pt x="559" y="476"/>
                        <a:pt x="559" y="476"/>
                        <a:pt x="559" y="476"/>
                      </a:cubicBezTo>
                      <a:cubicBezTo>
                        <a:pt x="608" y="346"/>
                        <a:pt x="574" y="177"/>
                        <a:pt x="574" y="174"/>
                      </a:cubicBezTo>
                      <a:close/>
                    </a:path>
                  </a:pathLst>
                </a:custGeom>
                <a:solidFill>
                  <a:schemeClr val="folHlink"/>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4" name="Freeform 21"/>
                <p:cNvSpPr>
                  <a:spLocks/>
                </p:cNvSpPr>
                <p:nvPr/>
              </p:nvSpPr>
              <p:spPr bwMode="auto">
                <a:xfrm>
                  <a:off x="924" y="2308"/>
                  <a:ext cx="2564" cy="588"/>
                </a:xfrm>
                <a:custGeom>
                  <a:avLst/>
                  <a:gdLst>
                    <a:gd name="T0" fmla="*/ 2077 w 2119"/>
                    <a:gd name="T1" fmla="*/ 0 h 454"/>
                    <a:gd name="T2" fmla="*/ 15 w 2119"/>
                    <a:gd name="T3" fmla="*/ 152 h 454"/>
                    <a:gd name="T4" fmla="*/ 0 w 2119"/>
                    <a:gd name="T5" fmla="*/ 454 h 454"/>
                    <a:gd name="T6" fmla="*/ 2100 w 2119"/>
                    <a:gd name="T7" fmla="*/ 242 h 454"/>
                    <a:gd name="T8" fmla="*/ 2077 w 2119"/>
                    <a:gd name="T9" fmla="*/ 0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9" h="454">
                      <a:moveTo>
                        <a:pt x="2077" y="0"/>
                      </a:moveTo>
                      <a:cubicBezTo>
                        <a:pt x="15" y="152"/>
                        <a:pt x="15" y="152"/>
                        <a:pt x="15" y="152"/>
                      </a:cubicBezTo>
                      <a:cubicBezTo>
                        <a:pt x="15" y="155"/>
                        <a:pt x="49" y="324"/>
                        <a:pt x="0" y="454"/>
                      </a:cubicBezTo>
                      <a:cubicBezTo>
                        <a:pt x="2100" y="242"/>
                        <a:pt x="2100" y="242"/>
                        <a:pt x="2100" y="242"/>
                      </a:cubicBezTo>
                      <a:cubicBezTo>
                        <a:pt x="2100" y="242"/>
                        <a:pt x="2119" y="52"/>
                        <a:pt x="2077" y="0"/>
                      </a:cubicBezTo>
                      <a:close/>
                    </a:path>
                  </a:pathLst>
                </a:custGeom>
                <a:gradFill rotWithShape="1">
                  <a:gsLst>
                    <a:gs pos="0">
                      <a:srgbClr val="008000"/>
                    </a:gs>
                    <a:gs pos="50000">
                      <a:schemeClr val="folHlink"/>
                    </a:gs>
                    <a:gs pos="100000">
                      <a:srgbClr val="008000"/>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4" name="Group 22"/>
              <p:cNvGrpSpPr>
                <a:grpSpLocks/>
              </p:cNvGrpSpPr>
              <p:nvPr/>
            </p:nvGrpSpPr>
            <p:grpSpPr bwMode="auto">
              <a:xfrm>
                <a:off x="803" y="1911"/>
                <a:ext cx="2900" cy="466"/>
                <a:chOff x="503" y="1705"/>
                <a:chExt cx="2870" cy="715"/>
              </a:xfrm>
            </p:grpSpPr>
            <p:sp>
              <p:nvSpPr>
                <p:cNvPr id="35" name="Freeform 23"/>
                <p:cNvSpPr>
                  <a:spLocks/>
                </p:cNvSpPr>
                <p:nvPr/>
              </p:nvSpPr>
              <p:spPr bwMode="auto">
                <a:xfrm>
                  <a:off x="505" y="2215"/>
                  <a:ext cx="699" cy="191"/>
                </a:xfrm>
                <a:custGeom>
                  <a:avLst/>
                  <a:gdLst>
                    <a:gd name="T0" fmla="*/ 223 w 610"/>
                    <a:gd name="T1" fmla="*/ 0 h 156"/>
                    <a:gd name="T2" fmla="*/ 0 w 610"/>
                    <a:gd name="T3" fmla="*/ 17 h 156"/>
                    <a:gd name="T4" fmla="*/ 567 w 610"/>
                    <a:gd name="T5" fmla="*/ 191 h 156"/>
                    <a:gd name="T6" fmla="*/ 699 w 610"/>
                    <a:gd name="T7" fmla="*/ 186 h 156"/>
                    <a:gd name="T8" fmla="*/ 223 w 610"/>
                    <a:gd name="T9" fmla="*/ 0 h 156"/>
                    <a:gd name="T10" fmla="*/ 0 60000 65536"/>
                    <a:gd name="T11" fmla="*/ 0 60000 65536"/>
                    <a:gd name="T12" fmla="*/ 0 60000 65536"/>
                    <a:gd name="T13" fmla="*/ 0 60000 65536"/>
                    <a:gd name="T14" fmla="*/ 0 60000 65536"/>
                    <a:gd name="T15" fmla="*/ 0 w 610"/>
                    <a:gd name="T16" fmla="*/ 0 h 156"/>
                    <a:gd name="T17" fmla="*/ 610 w 610"/>
                    <a:gd name="T18" fmla="*/ 156 h 156"/>
                  </a:gdLst>
                  <a:ahLst/>
                  <a:cxnLst>
                    <a:cxn ang="T10">
                      <a:pos x="T0" y="T1"/>
                    </a:cxn>
                    <a:cxn ang="T11">
                      <a:pos x="T2" y="T3"/>
                    </a:cxn>
                    <a:cxn ang="T12">
                      <a:pos x="T4" y="T5"/>
                    </a:cxn>
                    <a:cxn ang="T13">
                      <a:pos x="T6" y="T7"/>
                    </a:cxn>
                    <a:cxn ang="T14">
                      <a:pos x="T8" y="T9"/>
                    </a:cxn>
                  </a:cxnLst>
                  <a:rect l="T15" t="T16" r="T17" b="T18"/>
                  <a:pathLst>
                    <a:path w="610" h="156">
                      <a:moveTo>
                        <a:pt x="195" y="0"/>
                      </a:moveTo>
                      <a:lnTo>
                        <a:pt x="0" y="14"/>
                      </a:lnTo>
                      <a:lnTo>
                        <a:pt x="495" y="156"/>
                      </a:lnTo>
                      <a:lnTo>
                        <a:pt x="610" y="152"/>
                      </a:lnTo>
                      <a:lnTo>
                        <a:pt x="195" y="0"/>
                      </a:lnTo>
                      <a:close/>
                    </a:path>
                  </a:pathLst>
                </a:custGeom>
                <a:gradFill rotWithShape="1">
                  <a:gsLst>
                    <a:gs pos="0">
                      <a:srgbClr val="4D4D4D"/>
                    </a:gs>
                    <a:gs pos="100000">
                      <a:srgbClr val="242424"/>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6" name="Freeform 24"/>
                <p:cNvSpPr>
                  <a:spLocks/>
                </p:cNvSpPr>
                <p:nvPr/>
              </p:nvSpPr>
              <p:spPr bwMode="auto">
                <a:xfrm>
                  <a:off x="592" y="1757"/>
                  <a:ext cx="503" cy="637"/>
                </a:xfrm>
                <a:custGeom>
                  <a:avLst/>
                  <a:gdLst>
                    <a:gd name="T0" fmla="*/ 7 w 416"/>
                    <a:gd name="T1" fmla="*/ 0 h 491"/>
                    <a:gd name="T2" fmla="*/ 0 w 416"/>
                    <a:gd name="T3" fmla="*/ 477 h 491"/>
                    <a:gd name="T4" fmla="*/ 503 w 416"/>
                    <a:gd name="T5" fmla="*/ 637 h 491"/>
                    <a:gd name="T6" fmla="*/ 503 w 416"/>
                    <a:gd name="T7" fmla="*/ 123 h 491"/>
                    <a:gd name="T8" fmla="*/ 7 w 416"/>
                    <a:gd name="T9" fmla="*/ 0 h 491"/>
                    <a:gd name="T10" fmla="*/ 0 60000 65536"/>
                    <a:gd name="T11" fmla="*/ 0 60000 65536"/>
                    <a:gd name="T12" fmla="*/ 0 60000 65536"/>
                    <a:gd name="T13" fmla="*/ 0 60000 65536"/>
                    <a:gd name="T14" fmla="*/ 0 60000 65536"/>
                    <a:gd name="T15" fmla="*/ 0 w 416"/>
                    <a:gd name="T16" fmla="*/ 0 h 491"/>
                    <a:gd name="T17" fmla="*/ 416 w 416"/>
                    <a:gd name="T18" fmla="*/ 491 h 491"/>
                  </a:gdLst>
                  <a:ahLst/>
                  <a:cxnLst>
                    <a:cxn ang="T10">
                      <a:pos x="T0" y="T1"/>
                    </a:cxn>
                    <a:cxn ang="T11">
                      <a:pos x="T2" y="T3"/>
                    </a:cxn>
                    <a:cxn ang="T12">
                      <a:pos x="T4" y="T5"/>
                    </a:cxn>
                    <a:cxn ang="T13">
                      <a:pos x="T6" y="T7"/>
                    </a:cxn>
                    <a:cxn ang="T14">
                      <a:pos x="T8" y="T9"/>
                    </a:cxn>
                  </a:cxnLst>
                  <a:rect l="T15" t="T16" r="T17" b="T18"/>
                  <a:pathLst>
                    <a:path w="416" h="491">
                      <a:moveTo>
                        <a:pt x="6" y="0"/>
                      </a:moveTo>
                      <a:cubicBezTo>
                        <a:pt x="6" y="0"/>
                        <a:pt x="28" y="138"/>
                        <a:pt x="0" y="368"/>
                      </a:cubicBezTo>
                      <a:cubicBezTo>
                        <a:pt x="416" y="491"/>
                        <a:pt x="416" y="491"/>
                        <a:pt x="416" y="491"/>
                      </a:cubicBezTo>
                      <a:cubicBezTo>
                        <a:pt x="416" y="95"/>
                        <a:pt x="416" y="95"/>
                        <a:pt x="416" y="95"/>
                      </a:cubicBezTo>
                      <a:lnTo>
                        <a:pt x="6" y="0"/>
                      </a:lnTo>
                      <a:close/>
                    </a:path>
                  </a:pathLst>
                </a:custGeom>
                <a:gradFill rotWithShape="1">
                  <a:gsLst>
                    <a:gs pos="0">
                      <a:srgbClr val="C0C0C0"/>
                    </a:gs>
                    <a:gs pos="100000">
                      <a:srgbClr val="FFFFFF"/>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7" name="Freeform 25"/>
                <p:cNvSpPr>
                  <a:spLocks/>
                </p:cNvSpPr>
                <p:nvPr/>
              </p:nvSpPr>
              <p:spPr bwMode="auto">
                <a:xfrm>
                  <a:off x="503" y="1726"/>
                  <a:ext cx="595" cy="694"/>
                </a:xfrm>
                <a:custGeom>
                  <a:avLst/>
                  <a:gdLst>
                    <a:gd name="T0" fmla="*/ 573 w 492"/>
                    <a:gd name="T1" fmla="*/ 141 h 536"/>
                    <a:gd name="T2" fmla="*/ 1 w 492"/>
                    <a:gd name="T3" fmla="*/ 0 h 536"/>
                    <a:gd name="T4" fmla="*/ 1 w 492"/>
                    <a:gd name="T5" fmla="*/ 26 h 536"/>
                    <a:gd name="T6" fmla="*/ 555 w 492"/>
                    <a:gd name="T7" fmla="*/ 158 h 536"/>
                    <a:gd name="T8" fmla="*/ 567 w 492"/>
                    <a:gd name="T9" fmla="*/ 673 h 536"/>
                    <a:gd name="T10" fmla="*/ 0 w 492"/>
                    <a:gd name="T11" fmla="*/ 505 h 536"/>
                    <a:gd name="T12" fmla="*/ 1 w 492"/>
                    <a:gd name="T13" fmla="*/ 523 h 536"/>
                    <a:gd name="T14" fmla="*/ 567 w 492"/>
                    <a:gd name="T15" fmla="*/ 694 h 536"/>
                    <a:gd name="T16" fmla="*/ 583 w 492"/>
                    <a:gd name="T17" fmla="*/ 694 h 536"/>
                    <a:gd name="T18" fmla="*/ 573 w 492"/>
                    <a:gd name="T19" fmla="*/ 141 h 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2"/>
                    <a:gd name="T31" fmla="*/ 0 h 536"/>
                    <a:gd name="T32" fmla="*/ 492 w 492"/>
                    <a:gd name="T33" fmla="*/ 536 h 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2" h="536">
                      <a:moveTo>
                        <a:pt x="474" y="109"/>
                      </a:moveTo>
                      <a:cubicBezTo>
                        <a:pt x="1" y="0"/>
                        <a:pt x="1" y="0"/>
                        <a:pt x="1" y="0"/>
                      </a:cubicBezTo>
                      <a:cubicBezTo>
                        <a:pt x="1" y="20"/>
                        <a:pt x="1" y="20"/>
                        <a:pt x="1" y="20"/>
                      </a:cubicBezTo>
                      <a:cubicBezTo>
                        <a:pt x="459" y="122"/>
                        <a:pt x="459" y="122"/>
                        <a:pt x="459" y="122"/>
                      </a:cubicBezTo>
                      <a:cubicBezTo>
                        <a:pt x="459" y="122"/>
                        <a:pt x="478" y="207"/>
                        <a:pt x="469" y="520"/>
                      </a:cubicBezTo>
                      <a:cubicBezTo>
                        <a:pt x="0" y="390"/>
                        <a:pt x="0" y="390"/>
                        <a:pt x="0" y="390"/>
                      </a:cubicBezTo>
                      <a:cubicBezTo>
                        <a:pt x="1" y="404"/>
                        <a:pt x="1" y="404"/>
                        <a:pt x="1" y="404"/>
                      </a:cubicBezTo>
                      <a:cubicBezTo>
                        <a:pt x="469" y="536"/>
                        <a:pt x="469" y="536"/>
                        <a:pt x="469" y="536"/>
                      </a:cubicBezTo>
                      <a:cubicBezTo>
                        <a:pt x="482" y="536"/>
                        <a:pt x="482" y="536"/>
                        <a:pt x="482" y="536"/>
                      </a:cubicBezTo>
                      <a:cubicBezTo>
                        <a:pt x="492" y="243"/>
                        <a:pt x="474" y="109"/>
                        <a:pt x="474" y="109"/>
                      </a:cubicBezTo>
                      <a:close/>
                    </a:path>
                  </a:pathLst>
                </a:custGeom>
                <a:gradFill rotWithShape="1">
                  <a:gsLst>
                    <a:gs pos="0">
                      <a:srgbClr val="EAEAEA"/>
                    </a:gs>
                    <a:gs pos="100000">
                      <a:srgbClr val="B7B8B8"/>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8" name="Freeform 26"/>
                <p:cNvSpPr>
                  <a:spLocks/>
                </p:cNvSpPr>
                <p:nvPr/>
              </p:nvSpPr>
              <p:spPr bwMode="auto">
                <a:xfrm>
                  <a:off x="505" y="1705"/>
                  <a:ext cx="2778" cy="160"/>
                </a:xfrm>
                <a:custGeom>
                  <a:avLst/>
                  <a:gdLst>
                    <a:gd name="T0" fmla="*/ 2778 w 2424"/>
                    <a:gd name="T1" fmla="*/ 112 h 131"/>
                    <a:gd name="T2" fmla="*/ 2402 w 2424"/>
                    <a:gd name="T3" fmla="*/ 0 h 131"/>
                    <a:gd name="T4" fmla="*/ 0 w 2424"/>
                    <a:gd name="T5" fmla="*/ 21 h 131"/>
                    <a:gd name="T6" fmla="*/ 570 w 2424"/>
                    <a:gd name="T7" fmla="*/ 160 h 131"/>
                    <a:gd name="T8" fmla="*/ 578 w 2424"/>
                    <a:gd name="T9" fmla="*/ 150 h 131"/>
                    <a:gd name="T10" fmla="*/ 2778 w 2424"/>
                    <a:gd name="T11" fmla="*/ 112 h 131"/>
                    <a:gd name="T12" fmla="*/ 0 60000 65536"/>
                    <a:gd name="T13" fmla="*/ 0 60000 65536"/>
                    <a:gd name="T14" fmla="*/ 0 60000 65536"/>
                    <a:gd name="T15" fmla="*/ 0 60000 65536"/>
                    <a:gd name="T16" fmla="*/ 0 60000 65536"/>
                    <a:gd name="T17" fmla="*/ 0 60000 65536"/>
                    <a:gd name="T18" fmla="*/ 0 w 2424"/>
                    <a:gd name="T19" fmla="*/ 0 h 131"/>
                    <a:gd name="T20" fmla="*/ 2424 w 2424"/>
                    <a:gd name="T21" fmla="*/ 131 h 131"/>
                  </a:gdLst>
                  <a:ahLst/>
                  <a:cxnLst>
                    <a:cxn ang="T12">
                      <a:pos x="T0" y="T1"/>
                    </a:cxn>
                    <a:cxn ang="T13">
                      <a:pos x="T2" y="T3"/>
                    </a:cxn>
                    <a:cxn ang="T14">
                      <a:pos x="T4" y="T5"/>
                    </a:cxn>
                    <a:cxn ang="T15">
                      <a:pos x="T6" y="T7"/>
                    </a:cxn>
                    <a:cxn ang="T16">
                      <a:pos x="T8" y="T9"/>
                    </a:cxn>
                    <a:cxn ang="T17">
                      <a:pos x="T10" y="T11"/>
                    </a:cxn>
                  </a:cxnLst>
                  <a:rect l="T18" t="T19" r="T20" b="T21"/>
                  <a:pathLst>
                    <a:path w="2424" h="131">
                      <a:moveTo>
                        <a:pt x="2424" y="92"/>
                      </a:moveTo>
                      <a:lnTo>
                        <a:pt x="2096" y="0"/>
                      </a:lnTo>
                      <a:lnTo>
                        <a:pt x="0" y="17"/>
                      </a:lnTo>
                      <a:lnTo>
                        <a:pt x="497" y="131"/>
                      </a:lnTo>
                      <a:lnTo>
                        <a:pt x="504" y="123"/>
                      </a:lnTo>
                      <a:lnTo>
                        <a:pt x="2424" y="92"/>
                      </a:lnTo>
                      <a:close/>
                    </a:path>
                  </a:pathLst>
                </a:custGeom>
                <a:gradFill rotWithShape="1">
                  <a:gsLst>
                    <a:gs pos="0">
                      <a:srgbClr val="5F5F5F"/>
                    </a:gs>
                    <a:gs pos="100000">
                      <a:srgbClr val="969696"/>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9" name="Freeform 27"/>
                <p:cNvSpPr>
                  <a:spLocks/>
                </p:cNvSpPr>
                <p:nvPr/>
              </p:nvSpPr>
              <p:spPr bwMode="auto">
                <a:xfrm>
                  <a:off x="1074" y="1818"/>
                  <a:ext cx="2299" cy="602"/>
                </a:xfrm>
                <a:custGeom>
                  <a:avLst/>
                  <a:gdLst>
                    <a:gd name="T0" fmla="*/ 2208 w 1901"/>
                    <a:gd name="T1" fmla="*/ 0 h 465"/>
                    <a:gd name="T2" fmla="*/ 8 w 1901"/>
                    <a:gd name="T3" fmla="*/ 39 h 465"/>
                    <a:gd name="T4" fmla="*/ 0 w 1901"/>
                    <a:gd name="T5" fmla="*/ 48 h 465"/>
                    <a:gd name="T6" fmla="*/ 12 w 1901"/>
                    <a:gd name="T7" fmla="*/ 602 h 465"/>
                    <a:gd name="T8" fmla="*/ 2235 w 1901"/>
                    <a:gd name="T9" fmla="*/ 495 h 465"/>
                    <a:gd name="T10" fmla="*/ 2226 w 1901"/>
                    <a:gd name="T11" fmla="*/ 6 h 465"/>
                    <a:gd name="T12" fmla="*/ 2208 w 1901"/>
                    <a:gd name="T13" fmla="*/ 0 h 465"/>
                    <a:gd name="T14" fmla="*/ 0 60000 65536"/>
                    <a:gd name="T15" fmla="*/ 0 60000 65536"/>
                    <a:gd name="T16" fmla="*/ 0 60000 65536"/>
                    <a:gd name="T17" fmla="*/ 0 60000 65536"/>
                    <a:gd name="T18" fmla="*/ 0 60000 65536"/>
                    <a:gd name="T19" fmla="*/ 0 60000 65536"/>
                    <a:gd name="T20" fmla="*/ 0 60000 65536"/>
                    <a:gd name="T21" fmla="*/ 0 w 1901"/>
                    <a:gd name="T22" fmla="*/ 0 h 465"/>
                    <a:gd name="T23" fmla="*/ 1901 w 1901"/>
                    <a:gd name="T24" fmla="*/ 465 h 4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1" h="465">
                      <a:moveTo>
                        <a:pt x="1826" y="0"/>
                      </a:moveTo>
                      <a:cubicBezTo>
                        <a:pt x="7" y="30"/>
                        <a:pt x="7" y="30"/>
                        <a:pt x="7" y="30"/>
                      </a:cubicBezTo>
                      <a:cubicBezTo>
                        <a:pt x="0" y="37"/>
                        <a:pt x="0" y="37"/>
                        <a:pt x="0" y="37"/>
                      </a:cubicBezTo>
                      <a:cubicBezTo>
                        <a:pt x="0" y="37"/>
                        <a:pt x="19" y="175"/>
                        <a:pt x="10" y="465"/>
                      </a:cubicBezTo>
                      <a:cubicBezTo>
                        <a:pt x="1848" y="382"/>
                        <a:pt x="1848" y="382"/>
                        <a:pt x="1848" y="382"/>
                      </a:cubicBezTo>
                      <a:cubicBezTo>
                        <a:pt x="1848" y="382"/>
                        <a:pt x="1901" y="194"/>
                        <a:pt x="1841" y="5"/>
                      </a:cubicBezTo>
                      <a:lnTo>
                        <a:pt x="1826" y="0"/>
                      </a:lnTo>
                      <a:close/>
                    </a:path>
                  </a:pathLst>
                </a:custGeom>
                <a:gradFill rotWithShape="1">
                  <a:gsLst>
                    <a:gs pos="0">
                      <a:srgbClr val="969696"/>
                    </a:gs>
                    <a:gs pos="50000">
                      <a:srgbClr val="EAEAEA"/>
                    </a:gs>
                    <a:gs pos="100000">
                      <a:srgbClr val="969696"/>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5" name="Group 28"/>
              <p:cNvGrpSpPr>
                <a:grpSpLocks/>
              </p:cNvGrpSpPr>
              <p:nvPr/>
            </p:nvGrpSpPr>
            <p:grpSpPr bwMode="auto">
              <a:xfrm>
                <a:off x="901" y="1571"/>
                <a:ext cx="2873" cy="420"/>
                <a:chOff x="688" y="542"/>
                <a:chExt cx="2841" cy="719"/>
              </a:xfrm>
            </p:grpSpPr>
            <p:sp>
              <p:nvSpPr>
                <p:cNvPr id="30" name="Freeform 29"/>
                <p:cNvSpPr>
                  <a:spLocks/>
                </p:cNvSpPr>
                <p:nvPr/>
              </p:nvSpPr>
              <p:spPr bwMode="auto">
                <a:xfrm>
                  <a:off x="688" y="1079"/>
                  <a:ext cx="654" cy="182"/>
                </a:xfrm>
                <a:custGeom>
                  <a:avLst/>
                  <a:gdLst>
                    <a:gd name="T0" fmla="*/ 214 w 571"/>
                    <a:gd name="T1" fmla="*/ 0 h 148"/>
                    <a:gd name="T2" fmla="*/ 0 w 571"/>
                    <a:gd name="T3" fmla="*/ 12 h 148"/>
                    <a:gd name="T4" fmla="*/ 510 w 571"/>
                    <a:gd name="T5" fmla="*/ 182 h 148"/>
                    <a:gd name="T6" fmla="*/ 654 w 571"/>
                    <a:gd name="T7" fmla="*/ 176 h 148"/>
                    <a:gd name="T8" fmla="*/ 214 w 571"/>
                    <a:gd name="T9" fmla="*/ 0 h 148"/>
                    <a:gd name="T10" fmla="*/ 0 60000 65536"/>
                    <a:gd name="T11" fmla="*/ 0 60000 65536"/>
                    <a:gd name="T12" fmla="*/ 0 60000 65536"/>
                    <a:gd name="T13" fmla="*/ 0 60000 65536"/>
                    <a:gd name="T14" fmla="*/ 0 60000 65536"/>
                    <a:gd name="T15" fmla="*/ 0 w 571"/>
                    <a:gd name="T16" fmla="*/ 0 h 148"/>
                    <a:gd name="T17" fmla="*/ 571 w 571"/>
                    <a:gd name="T18" fmla="*/ 148 h 148"/>
                  </a:gdLst>
                  <a:ahLst/>
                  <a:cxnLst>
                    <a:cxn ang="T10">
                      <a:pos x="T0" y="T1"/>
                    </a:cxn>
                    <a:cxn ang="T11">
                      <a:pos x="T2" y="T3"/>
                    </a:cxn>
                    <a:cxn ang="T12">
                      <a:pos x="T4" y="T5"/>
                    </a:cxn>
                    <a:cxn ang="T13">
                      <a:pos x="T6" y="T7"/>
                    </a:cxn>
                    <a:cxn ang="T14">
                      <a:pos x="T8" y="T9"/>
                    </a:cxn>
                  </a:cxnLst>
                  <a:rect l="T15" t="T16" r="T17" b="T18"/>
                  <a:pathLst>
                    <a:path w="571" h="148">
                      <a:moveTo>
                        <a:pt x="187" y="0"/>
                      </a:moveTo>
                      <a:lnTo>
                        <a:pt x="0" y="10"/>
                      </a:lnTo>
                      <a:lnTo>
                        <a:pt x="445" y="148"/>
                      </a:lnTo>
                      <a:lnTo>
                        <a:pt x="571" y="143"/>
                      </a:lnTo>
                      <a:lnTo>
                        <a:pt x="187" y="0"/>
                      </a:lnTo>
                      <a:close/>
                    </a:path>
                  </a:pathLst>
                </a:custGeom>
                <a:gradFill rotWithShape="1">
                  <a:gsLst>
                    <a:gs pos="0">
                      <a:srgbClr val="4D4D4D"/>
                    </a:gs>
                    <a:gs pos="100000">
                      <a:srgbClr val="242424"/>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 name="Freeform 30"/>
                <p:cNvSpPr>
                  <a:spLocks/>
                </p:cNvSpPr>
                <p:nvPr/>
              </p:nvSpPr>
              <p:spPr bwMode="auto">
                <a:xfrm>
                  <a:off x="813" y="598"/>
                  <a:ext cx="393" cy="632"/>
                </a:xfrm>
                <a:custGeom>
                  <a:avLst/>
                  <a:gdLst>
                    <a:gd name="T0" fmla="*/ 19 w 325"/>
                    <a:gd name="T1" fmla="*/ 0 h 487"/>
                    <a:gd name="T2" fmla="*/ 0 w 325"/>
                    <a:gd name="T3" fmla="*/ 496 h 487"/>
                    <a:gd name="T4" fmla="*/ 393 w 325"/>
                    <a:gd name="T5" fmla="*/ 632 h 487"/>
                    <a:gd name="T6" fmla="*/ 393 w 325"/>
                    <a:gd name="T7" fmla="*/ 117 h 487"/>
                    <a:gd name="T8" fmla="*/ 19 w 325"/>
                    <a:gd name="T9" fmla="*/ 0 h 487"/>
                    <a:gd name="T10" fmla="*/ 0 60000 65536"/>
                    <a:gd name="T11" fmla="*/ 0 60000 65536"/>
                    <a:gd name="T12" fmla="*/ 0 60000 65536"/>
                    <a:gd name="T13" fmla="*/ 0 60000 65536"/>
                    <a:gd name="T14" fmla="*/ 0 60000 65536"/>
                    <a:gd name="T15" fmla="*/ 0 w 325"/>
                    <a:gd name="T16" fmla="*/ 0 h 487"/>
                    <a:gd name="T17" fmla="*/ 325 w 325"/>
                    <a:gd name="T18" fmla="*/ 487 h 487"/>
                  </a:gdLst>
                  <a:ahLst/>
                  <a:cxnLst>
                    <a:cxn ang="T10">
                      <a:pos x="T0" y="T1"/>
                    </a:cxn>
                    <a:cxn ang="T11">
                      <a:pos x="T2" y="T3"/>
                    </a:cxn>
                    <a:cxn ang="T12">
                      <a:pos x="T4" y="T5"/>
                    </a:cxn>
                    <a:cxn ang="T13">
                      <a:pos x="T6" y="T7"/>
                    </a:cxn>
                    <a:cxn ang="T14">
                      <a:pos x="T8" y="T9"/>
                    </a:cxn>
                  </a:cxnLst>
                  <a:rect l="T15" t="T16" r="T17" b="T18"/>
                  <a:pathLst>
                    <a:path w="325" h="487">
                      <a:moveTo>
                        <a:pt x="16" y="0"/>
                      </a:moveTo>
                      <a:cubicBezTo>
                        <a:pt x="16" y="0"/>
                        <a:pt x="37" y="218"/>
                        <a:pt x="0" y="382"/>
                      </a:cubicBezTo>
                      <a:cubicBezTo>
                        <a:pt x="325" y="487"/>
                        <a:pt x="325" y="487"/>
                        <a:pt x="325" y="487"/>
                      </a:cubicBezTo>
                      <a:cubicBezTo>
                        <a:pt x="325" y="90"/>
                        <a:pt x="325" y="90"/>
                        <a:pt x="325" y="90"/>
                      </a:cubicBezTo>
                      <a:lnTo>
                        <a:pt x="16" y="0"/>
                      </a:lnTo>
                      <a:close/>
                    </a:path>
                  </a:pathLst>
                </a:custGeom>
                <a:gradFill rotWithShape="1">
                  <a:gsLst>
                    <a:gs pos="0">
                      <a:srgbClr val="E9EAEA"/>
                    </a:gs>
                    <a:gs pos="100000">
                      <a:srgbClr val="FFFFFF"/>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 name="Freeform 31"/>
                <p:cNvSpPr>
                  <a:spLocks/>
                </p:cNvSpPr>
                <p:nvPr/>
              </p:nvSpPr>
              <p:spPr bwMode="auto">
                <a:xfrm>
                  <a:off x="688" y="542"/>
                  <a:ext cx="533" cy="719"/>
                </a:xfrm>
                <a:custGeom>
                  <a:avLst/>
                  <a:gdLst>
                    <a:gd name="T0" fmla="*/ 515 w 441"/>
                    <a:gd name="T1" fmla="*/ 174 h 555"/>
                    <a:gd name="T2" fmla="*/ 21 w 441"/>
                    <a:gd name="T3" fmla="*/ 0 h 555"/>
                    <a:gd name="T4" fmla="*/ 17 w 441"/>
                    <a:gd name="T5" fmla="*/ 0 h 555"/>
                    <a:gd name="T6" fmla="*/ 18 w 441"/>
                    <a:gd name="T7" fmla="*/ 21 h 555"/>
                    <a:gd name="T8" fmla="*/ 497 w 441"/>
                    <a:gd name="T9" fmla="*/ 190 h 555"/>
                    <a:gd name="T10" fmla="*/ 498 w 441"/>
                    <a:gd name="T11" fmla="*/ 698 h 555"/>
                    <a:gd name="T12" fmla="*/ 0 w 441"/>
                    <a:gd name="T13" fmla="*/ 549 h 555"/>
                    <a:gd name="T14" fmla="*/ 0 w 441"/>
                    <a:gd name="T15" fmla="*/ 565 h 555"/>
                    <a:gd name="T16" fmla="*/ 498 w 441"/>
                    <a:gd name="T17" fmla="*/ 719 h 555"/>
                    <a:gd name="T18" fmla="*/ 516 w 441"/>
                    <a:gd name="T19" fmla="*/ 719 h 555"/>
                    <a:gd name="T20" fmla="*/ 515 w 441"/>
                    <a:gd name="T21" fmla="*/ 174 h 5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1"/>
                    <a:gd name="T34" fmla="*/ 0 h 555"/>
                    <a:gd name="T35" fmla="*/ 441 w 441"/>
                    <a:gd name="T36" fmla="*/ 555 h 5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1" h="555">
                      <a:moveTo>
                        <a:pt x="426" y="134"/>
                      </a:moveTo>
                      <a:cubicBezTo>
                        <a:pt x="17" y="0"/>
                        <a:pt x="17" y="0"/>
                        <a:pt x="17" y="0"/>
                      </a:cubicBezTo>
                      <a:cubicBezTo>
                        <a:pt x="14" y="0"/>
                        <a:pt x="14" y="0"/>
                        <a:pt x="14" y="0"/>
                      </a:cubicBezTo>
                      <a:cubicBezTo>
                        <a:pt x="15" y="16"/>
                        <a:pt x="15" y="16"/>
                        <a:pt x="15" y="16"/>
                      </a:cubicBezTo>
                      <a:cubicBezTo>
                        <a:pt x="411" y="147"/>
                        <a:pt x="411" y="147"/>
                        <a:pt x="411" y="147"/>
                      </a:cubicBezTo>
                      <a:cubicBezTo>
                        <a:pt x="411" y="147"/>
                        <a:pt x="427" y="235"/>
                        <a:pt x="412" y="539"/>
                      </a:cubicBezTo>
                      <a:cubicBezTo>
                        <a:pt x="0" y="424"/>
                        <a:pt x="0" y="424"/>
                        <a:pt x="0" y="424"/>
                      </a:cubicBezTo>
                      <a:cubicBezTo>
                        <a:pt x="0" y="436"/>
                        <a:pt x="0" y="436"/>
                        <a:pt x="0" y="436"/>
                      </a:cubicBezTo>
                      <a:cubicBezTo>
                        <a:pt x="412" y="555"/>
                        <a:pt x="412" y="555"/>
                        <a:pt x="412" y="555"/>
                      </a:cubicBezTo>
                      <a:cubicBezTo>
                        <a:pt x="427" y="555"/>
                        <a:pt x="427" y="555"/>
                        <a:pt x="427" y="555"/>
                      </a:cubicBezTo>
                      <a:cubicBezTo>
                        <a:pt x="441" y="270"/>
                        <a:pt x="426" y="134"/>
                        <a:pt x="426" y="134"/>
                      </a:cubicBezTo>
                      <a:close/>
                    </a:path>
                  </a:pathLst>
                </a:custGeom>
                <a:gradFill rotWithShape="1">
                  <a:gsLst>
                    <a:gs pos="0">
                      <a:srgbClr val="C0C0C0"/>
                    </a:gs>
                    <a:gs pos="100000">
                      <a:schemeClr val="bg2"/>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3" name="Freeform 32"/>
                <p:cNvSpPr>
                  <a:spLocks/>
                </p:cNvSpPr>
                <p:nvPr/>
              </p:nvSpPr>
              <p:spPr bwMode="auto">
                <a:xfrm>
                  <a:off x="708" y="542"/>
                  <a:ext cx="2735" cy="174"/>
                </a:xfrm>
                <a:custGeom>
                  <a:avLst/>
                  <a:gdLst>
                    <a:gd name="T0" fmla="*/ 2735 w 2386"/>
                    <a:gd name="T1" fmla="*/ 169 h 142"/>
                    <a:gd name="T2" fmla="*/ 2354 w 2386"/>
                    <a:gd name="T3" fmla="*/ 50 h 142"/>
                    <a:gd name="T4" fmla="*/ 0 w 2386"/>
                    <a:gd name="T5" fmla="*/ 0 h 142"/>
                    <a:gd name="T6" fmla="*/ 494 w 2386"/>
                    <a:gd name="T7" fmla="*/ 174 h 142"/>
                    <a:gd name="T8" fmla="*/ 502 w 2386"/>
                    <a:gd name="T9" fmla="*/ 165 h 142"/>
                    <a:gd name="T10" fmla="*/ 2735 w 2386"/>
                    <a:gd name="T11" fmla="*/ 169 h 142"/>
                    <a:gd name="T12" fmla="*/ 0 60000 65536"/>
                    <a:gd name="T13" fmla="*/ 0 60000 65536"/>
                    <a:gd name="T14" fmla="*/ 0 60000 65536"/>
                    <a:gd name="T15" fmla="*/ 0 60000 65536"/>
                    <a:gd name="T16" fmla="*/ 0 60000 65536"/>
                    <a:gd name="T17" fmla="*/ 0 60000 65536"/>
                    <a:gd name="T18" fmla="*/ 0 w 2386"/>
                    <a:gd name="T19" fmla="*/ 0 h 142"/>
                    <a:gd name="T20" fmla="*/ 2386 w 2386"/>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2386" h="142">
                      <a:moveTo>
                        <a:pt x="2386" y="138"/>
                      </a:moveTo>
                      <a:lnTo>
                        <a:pt x="2054" y="41"/>
                      </a:lnTo>
                      <a:lnTo>
                        <a:pt x="0" y="0"/>
                      </a:lnTo>
                      <a:lnTo>
                        <a:pt x="431" y="142"/>
                      </a:lnTo>
                      <a:lnTo>
                        <a:pt x="438" y="135"/>
                      </a:lnTo>
                      <a:lnTo>
                        <a:pt x="2386" y="138"/>
                      </a:lnTo>
                      <a:close/>
                    </a:path>
                  </a:pathLst>
                </a:custGeom>
                <a:gradFill rotWithShape="1">
                  <a:gsLst>
                    <a:gs pos="0">
                      <a:srgbClr val="727172"/>
                    </a:gs>
                    <a:gs pos="100000">
                      <a:srgbClr val="4D4D4D"/>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4" name="Freeform 33"/>
                <p:cNvSpPr>
                  <a:spLocks/>
                </p:cNvSpPr>
                <p:nvPr/>
              </p:nvSpPr>
              <p:spPr bwMode="auto">
                <a:xfrm>
                  <a:off x="1202" y="708"/>
                  <a:ext cx="2327" cy="553"/>
                </a:xfrm>
                <a:custGeom>
                  <a:avLst/>
                  <a:gdLst>
                    <a:gd name="T0" fmla="*/ 2241 w 1924"/>
                    <a:gd name="T1" fmla="*/ 4 h 427"/>
                    <a:gd name="T2" fmla="*/ 8 w 1924"/>
                    <a:gd name="T3" fmla="*/ 0 h 427"/>
                    <a:gd name="T4" fmla="*/ 0 w 1924"/>
                    <a:gd name="T5" fmla="*/ 8 h 427"/>
                    <a:gd name="T6" fmla="*/ 2 w 1924"/>
                    <a:gd name="T7" fmla="*/ 553 h 427"/>
                    <a:gd name="T8" fmla="*/ 2258 w 1924"/>
                    <a:gd name="T9" fmla="*/ 490 h 427"/>
                    <a:gd name="T10" fmla="*/ 2258 w 1924"/>
                    <a:gd name="T11" fmla="*/ 9 h 427"/>
                    <a:gd name="T12" fmla="*/ 2241 w 1924"/>
                    <a:gd name="T13" fmla="*/ 4 h 427"/>
                    <a:gd name="T14" fmla="*/ 0 60000 65536"/>
                    <a:gd name="T15" fmla="*/ 0 60000 65536"/>
                    <a:gd name="T16" fmla="*/ 0 60000 65536"/>
                    <a:gd name="T17" fmla="*/ 0 60000 65536"/>
                    <a:gd name="T18" fmla="*/ 0 60000 65536"/>
                    <a:gd name="T19" fmla="*/ 0 60000 65536"/>
                    <a:gd name="T20" fmla="*/ 0 60000 65536"/>
                    <a:gd name="T21" fmla="*/ 0 w 1924"/>
                    <a:gd name="T22" fmla="*/ 0 h 427"/>
                    <a:gd name="T23" fmla="*/ 1924 w 1924"/>
                    <a:gd name="T24" fmla="*/ 427 h 4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4" h="427">
                      <a:moveTo>
                        <a:pt x="1853" y="3"/>
                      </a:moveTo>
                      <a:cubicBezTo>
                        <a:pt x="7" y="0"/>
                        <a:pt x="7" y="0"/>
                        <a:pt x="7" y="0"/>
                      </a:cubicBezTo>
                      <a:cubicBezTo>
                        <a:pt x="0" y="6"/>
                        <a:pt x="0" y="6"/>
                        <a:pt x="0" y="6"/>
                      </a:cubicBezTo>
                      <a:cubicBezTo>
                        <a:pt x="0" y="6"/>
                        <a:pt x="16" y="142"/>
                        <a:pt x="2" y="427"/>
                      </a:cubicBezTo>
                      <a:cubicBezTo>
                        <a:pt x="1867" y="378"/>
                        <a:pt x="1867" y="378"/>
                        <a:pt x="1867" y="378"/>
                      </a:cubicBezTo>
                      <a:cubicBezTo>
                        <a:pt x="1867" y="378"/>
                        <a:pt x="1924" y="194"/>
                        <a:pt x="1867" y="7"/>
                      </a:cubicBezTo>
                      <a:lnTo>
                        <a:pt x="1853" y="3"/>
                      </a:lnTo>
                      <a:close/>
                    </a:path>
                  </a:pathLst>
                </a:custGeom>
                <a:gradFill rotWithShape="1">
                  <a:gsLst>
                    <a:gs pos="0">
                      <a:srgbClr val="969696"/>
                    </a:gs>
                    <a:gs pos="100000">
                      <a:srgbClr val="4D4D4D"/>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6" name="WordArt 35"/>
              <p:cNvSpPr>
                <a:spLocks noChangeArrowheads="1" noChangeShapeType="1" noTextEdit="1"/>
              </p:cNvSpPr>
              <p:nvPr/>
            </p:nvSpPr>
            <p:spPr bwMode="auto">
              <a:xfrm rot="-330329">
                <a:off x="1666" y="2450"/>
                <a:ext cx="1668" cy="113"/>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2900" b="1" kern="10">
                    <a:solidFill>
                      <a:schemeClr val="bg1"/>
                    </a:solidFill>
                    <a:latin typeface="黑体"/>
                    <a:ea typeface="黑体"/>
                  </a:rPr>
                  <a:t>双击此处添加文字内容</a:t>
                </a:r>
              </a:p>
            </p:txBody>
          </p:sp>
          <p:sp>
            <p:nvSpPr>
              <p:cNvPr id="27" name="WordArt 36"/>
              <p:cNvSpPr>
                <a:spLocks noChangeArrowheads="1" noChangeShapeType="1" noTextEdit="1"/>
              </p:cNvSpPr>
              <p:nvPr/>
            </p:nvSpPr>
            <p:spPr bwMode="auto">
              <a:xfrm>
                <a:off x="1677" y="1764"/>
                <a:ext cx="1668" cy="113"/>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2900" b="1" kern="10">
                    <a:solidFill>
                      <a:schemeClr val="bg1"/>
                    </a:solidFill>
                    <a:latin typeface="黑体"/>
                    <a:ea typeface="黑体"/>
                  </a:rPr>
                  <a:t>双击此处添加文字内容</a:t>
                </a:r>
              </a:p>
            </p:txBody>
          </p:sp>
          <p:sp>
            <p:nvSpPr>
              <p:cNvPr id="28" name="WordArt 37"/>
              <p:cNvSpPr>
                <a:spLocks noChangeArrowheads="1" noChangeShapeType="1" noTextEdit="1"/>
              </p:cNvSpPr>
              <p:nvPr/>
            </p:nvSpPr>
            <p:spPr bwMode="auto">
              <a:xfrm rot="-457942">
                <a:off x="1837" y="3109"/>
                <a:ext cx="1669" cy="112"/>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2900" b="1" kern="10">
                    <a:latin typeface="黑体"/>
                    <a:ea typeface="黑体"/>
                  </a:rPr>
                  <a:t>双击此处添加文字内容</a:t>
                </a:r>
              </a:p>
            </p:txBody>
          </p:sp>
          <p:sp>
            <p:nvSpPr>
              <p:cNvPr id="29" name="WordArt 38"/>
              <p:cNvSpPr>
                <a:spLocks noChangeArrowheads="1" noChangeShapeType="1" noTextEdit="1"/>
              </p:cNvSpPr>
              <p:nvPr/>
            </p:nvSpPr>
            <p:spPr bwMode="auto">
              <a:xfrm>
                <a:off x="1677" y="2107"/>
                <a:ext cx="1668" cy="113"/>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2900" b="1" kern="10">
                    <a:latin typeface="黑体"/>
                    <a:ea typeface="黑体"/>
                  </a:rPr>
                  <a:t>双击此处添加文字内容</a:t>
                </a:r>
              </a:p>
            </p:txBody>
          </p:sp>
        </p:grpSp>
      </p:grpSp>
      <p:sp>
        <p:nvSpPr>
          <p:cNvPr id="56" name="AutoShape 39"/>
          <p:cNvSpPr>
            <a:spLocks noChangeArrowheads="1"/>
          </p:cNvSpPr>
          <p:nvPr/>
        </p:nvSpPr>
        <p:spPr bwMode="auto">
          <a:xfrm>
            <a:off x="5714418" y="2183070"/>
            <a:ext cx="2736872" cy="2377177"/>
          </a:xfrm>
          <a:prstGeom prst="roundRect">
            <a:avLst>
              <a:gd name="adj" fmla="val 1394"/>
            </a:avLst>
          </a:prstGeom>
          <a:gradFill rotWithShape="1">
            <a:gsLst>
              <a:gs pos="0">
                <a:schemeClr val="bg1"/>
              </a:gs>
              <a:gs pos="100000">
                <a:srgbClr val="DDDDDD"/>
              </a:gs>
            </a:gsLst>
            <a:lin ang="5400000" scaled="1"/>
          </a:gradFill>
          <a:ln w="9525" algn="ctr">
            <a:solidFill>
              <a:schemeClr val="bg2"/>
            </a:solidFill>
            <a:round/>
            <a:headEnd/>
            <a:tailEnd/>
          </a:ln>
          <a:effectLst/>
          <a:extLst>
            <a:ext uri="{AF507438-7753-43E0-B8FC-AC1667EBCBE1}">
              <a14:hiddenEffects xmlns:a14="http://schemas.microsoft.com/office/drawing/2010/main" xmlns="">
                <a:effectLst>
                  <a:outerShdw dist="17961" dir="2700000" algn="ctr" rotWithShape="0">
                    <a:srgbClr val="858585"/>
                  </a:outerShdw>
                </a:effectLst>
              </a14:hiddenEffects>
            </a:ext>
          </a:extLst>
        </p:spPr>
        <p:txBody>
          <a:bodyPr wrap="none" lIns="72585" tIns="36293" rIns="72585" bIns="36293" anchor="ctr"/>
          <a:lstStyle/>
          <a:p>
            <a:pPr algn="ctr">
              <a:lnSpc>
                <a:spcPct val="120000"/>
              </a:lnSpc>
            </a:pPr>
            <a:endParaRPr lang="zh-CN" altLang="en-US" sz="1300">
              <a:solidFill>
                <a:srgbClr val="000000"/>
              </a:solidFill>
              <a:latin typeface="微软雅黑" pitchFamily="34" charset="-122"/>
              <a:ea typeface="微软雅黑" pitchFamily="34" charset="-122"/>
            </a:endParaRPr>
          </a:p>
          <a:p>
            <a:pPr algn="ctr">
              <a:lnSpc>
                <a:spcPct val="120000"/>
              </a:lnSpc>
            </a:pPr>
            <a:r>
              <a:rPr lang="zh-CN" altLang="en-US" sz="1300">
                <a:solidFill>
                  <a:srgbClr val="000000"/>
                </a:solidFill>
                <a:latin typeface="微软雅黑" pitchFamily="34" charset="-122"/>
                <a:ea typeface="微软雅黑" pitchFamily="34" charset="-122"/>
              </a:rPr>
              <a:t>单击此处添加文字</a:t>
            </a:r>
          </a:p>
          <a:p>
            <a:pPr algn="ctr">
              <a:lnSpc>
                <a:spcPct val="120000"/>
              </a:lnSpc>
            </a:pPr>
            <a:r>
              <a:rPr lang="zh-CN" altLang="en-US" sz="1300">
                <a:solidFill>
                  <a:srgbClr val="000000"/>
                </a:solidFill>
                <a:latin typeface="微软雅黑" pitchFamily="34" charset="-122"/>
                <a:ea typeface="微软雅黑" pitchFamily="34" charset="-122"/>
              </a:rPr>
              <a:t>单击此处添加文字</a:t>
            </a:r>
          </a:p>
          <a:p>
            <a:pPr algn="ctr">
              <a:lnSpc>
                <a:spcPct val="120000"/>
              </a:lnSpc>
            </a:pPr>
            <a:r>
              <a:rPr lang="zh-CN" altLang="en-US" sz="1300">
                <a:solidFill>
                  <a:srgbClr val="000000"/>
                </a:solidFill>
                <a:latin typeface="微软雅黑" pitchFamily="34" charset="-122"/>
                <a:ea typeface="微软雅黑" pitchFamily="34" charset="-122"/>
              </a:rPr>
              <a:t>单击此处添加文字</a:t>
            </a:r>
          </a:p>
          <a:p>
            <a:pPr algn="ctr">
              <a:lnSpc>
                <a:spcPct val="120000"/>
              </a:lnSpc>
            </a:pPr>
            <a:r>
              <a:rPr lang="zh-CN" altLang="en-US" sz="1300">
                <a:solidFill>
                  <a:srgbClr val="000000"/>
                </a:solidFill>
                <a:ea typeface="微软雅黑" pitchFamily="34" charset="-122"/>
              </a:rPr>
              <a:t>单击此处添加文字</a:t>
            </a:r>
          </a:p>
          <a:p>
            <a:pPr algn="ctr">
              <a:lnSpc>
                <a:spcPct val="120000"/>
              </a:lnSpc>
            </a:pPr>
            <a:r>
              <a:rPr lang="zh-CN" altLang="en-US" sz="1300">
                <a:solidFill>
                  <a:srgbClr val="000000"/>
                </a:solidFill>
                <a:ea typeface="微软雅黑" pitchFamily="34" charset="-122"/>
              </a:rPr>
              <a:t>单击此处添加文字</a:t>
            </a:r>
          </a:p>
          <a:p>
            <a:pPr algn="ctr">
              <a:lnSpc>
                <a:spcPct val="120000"/>
              </a:lnSpc>
            </a:pPr>
            <a:r>
              <a:rPr lang="zh-CN" altLang="en-US" sz="1300">
                <a:solidFill>
                  <a:srgbClr val="000000"/>
                </a:solidFill>
                <a:ea typeface="微软雅黑" pitchFamily="34" charset="-122"/>
              </a:rPr>
              <a:t>单击此处添加文字</a:t>
            </a:r>
            <a:endParaRPr lang="zh-CN" altLang="zh-CN" sz="1300">
              <a:solidFill>
                <a:srgbClr val="000000"/>
              </a:solidFill>
              <a:ea typeface="微软雅黑" pitchFamily="34" charset="-122"/>
            </a:endParaRPr>
          </a:p>
          <a:p>
            <a:pPr algn="ctr">
              <a:lnSpc>
                <a:spcPct val="120000"/>
              </a:lnSpc>
            </a:pPr>
            <a:endParaRPr lang="zh-CN" altLang="zh-CN" sz="1300">
              <a:solidFill>
                <a:srgbClr val="000000"/>
              </a:solidFill>
              <a:latin typeface="微软雅黑" pitchFamily="34" charset="-122"/>
              <a:ea typeface="微软雅黑" pitchFamily="34" charset="-122"/>
            </a:endParaRPr>
          </a:p>
          <a:p>
            <a:pPr algn="ctr">
              <a:lnSpc>
                <a:spcPct val="120000"/>
              </a:lnSpc>
            </a:pPr>
            <a:endParaRPr lang="zh-CN" altLang="zh-CN" sz="1300">
              <a:solidFill>
                <a:srgbClr val="000000"/>
              </a:solidFill>
              <a:latin typeface="微软雅黑" pitchFamily="34" charset="-122"/>
              <a:ea typeface="微软雅黑" pitchFamily="34" charset="-122"/>
            </a:endParaRPr>
          </a:p>
        </p:txBody>
      </p:sp>
      <p:sp>
        <p:nvSpPr>
          <p:cNvPr id="57" name="AutoShape 40"/>
          <p:cNvSpPr>
            <a:spLocks noChangeArrowheads="1"/>
          </p:cNvSpPr>
          <p:nvPr/>
        </p:nvSpPr>
        <p:spPr bwMode="auto">
          <a:xfrm>
            <a:off x="5631254" y="1919640"/>
            <a:ext cx="2904461" cy="373088"/>
          </a:xfrm>
          <a:prstGeom prst="roundRect">
            <a:avLst>
              <a:gd name="adj" fmla="val 5630"/>
            </a:avLst>
          </a:prstGeom>
          <a:gradFill rotWithShape="1">
            <a:gsLst>
              <a:gs pos="0">
                <a:schemeClr val="folHlink"/>
              </a:gs>
              <a:gs pos="100000">
                <a:srgbClr val="008000"/>
              </a:gs>
            </a:gsLst>
            <a:lin ang="2700000" scaled="1"/>
          </a:gra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72585" tIns="36293" rIns="72585" bIns="36293" anchor="ctr"/>
          <a:lstStyle/>
          <a:p>
            <a:pPr algn="ctr"/>
            <a:r>
              <a:rPr lang="zh-CN" altLang="en-US" sz="1600" b="1">
                <a:solidFill>
                  <a:schemeClr val="bg1"/>
                </a:solidFill>
                <a:ea typeface="微软雅黑" pitchFamily="34" charset="-122"/>
              </a:rPr>
              <a:t>单击此处添加文字</a:t>
            </a:r>
          </a:p>
        </p:txBody>
      </p:sp>
      <p:sp>
        <p:nvSpPr>
          <p:cNvPr id="58" name="WordArt 38"/>
          <p:cNvSpPr>
            <a:spLocks noChangeArrowheads="1" noChangeShapeType="1" noTextEdit="1"/>
          </p:cNvSpPr>
          <p:nvPr/>
        </p:nvSpPr>
        <p:spPr bwMode="auto">
          <a:xfrm>
            <a:off x="672878" y="1481010"/>
            <a:ext cx="3686965" cy="283597"/>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fromWordArt="1">
            <a:prstTxWarp prst="textPlain">
              <a:avLst>
                <a:gd name="adj" fmla="val 50000"/>
              </a:avLst>
            </a:prstTxWarp>
          </a:bodyPr>
          <a:lstStyle/>
          <a:p>
            <a:pPr algn="ctr"/>
            <a:r>
              <a:rPr lang="zh-CN" altLang="en-US" sz="2900" b="1" kern="10">
                <a:solidFill>
                  <a:srgbClr val="008000"/>
                </a:solidFill>
                <a:latin typeface="微软雅黑"/>
                <a:ea typeface="微软雅黑"/>
              </a:rPr>
              <a:t>双击此处添加标题文字</a:t>
            </a:r>
          </a:p>
        </p:txBody>
      </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900"/>
                            </p:stCondLst>
                            <p:childTnLst>
                              <p:par>
                                <p:cTn id="12" presetID="26"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80">
                                          <p:stCondLst>
                                            <p:cond delay="0"/>
                                          </p:stCondLst>
                                        </p:cTn>
                                        <p:tgtEl>
                                          <p:spTgt spid="17"/>
                                        </p:tgtEl>
                                      </p:cBhvr>
                                    </p:animEffect>
                                    <p:anim calcmode="lin" valueType="num">
                                      <p:cBhvr>
                                        <p:cTn id="1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0" dur="26">
                                          <p:stCondLst>
                                            <p:cond delay="650"/>
                                          </p:stCondLst>
                                        </p:cTn>
                                        <p:tgtEl>
                                          <p:spTgt spid="17"/>
                                        </p:tgtEl>
                                      </p:cBhvr>
                                      <p:to x="100000" y="60000"/>
                                    </p:animScale>
                                    <p:animScale>
                                      <p:cBhvr>
                                        <p:cTn id="21" dur="166" decel="50000">
                                          <p:stCondLst>
                                            <p:cond delay="676"/>
                                          </p:stCondLst>
                                        </p:cTn>
                                        <p:tgtEl>
                                          <p:spTgt spid="17"/>
                                        </p:tgtEl>
                                      </p:cBhvr>
                                      <p:to x="100000" y="100000"/>
                                    </p:animScale>
                                    <p:animScale>
                                      <p:cBhvr>
                                        <p:cTn id="22" dur="26">
                                          <p:stCondLst>
                                            <p:cond delay="1312"/>
                                          </p:stCondLst>
                                        </p:cTn>
                                        <p:tgtEl>
                                          <p:spTgt spid="17"/>
                                        </p:tgtEl>
                                      </p:cBhvr>
                                      <p:to x="100000" y="80000"/>
                                    </p:animScale>
                                    <p:animScale>
                                      <p:cBhvr>
                                        <p:cTn id="23" dur="166" decel="50000">
                                          <p:stCondLst>
                                            <p:cond delay="1338"/>
                                          </p:stCondLst>
                                        </p:cTn>
                                        <p:tgtEl>
                                          <p:spTgt spid="17"/>
                                        </p:tgtEl>
                                      </p:cBhvr>
                                      <p:to x="100000" y="100000"/>
                                    </p:animScale>
                                    <p:animScale>
                                      <p:cBhvr>
                                        <p:cTn id="24" dur="26">
                                          <p:stCondLst>
                                            <p:cond delay="1642"/>
                                          </p:stCondLst>
                                        </p:cTn>
                                        <p:tgtEl>
                                          <p:spTgt spid="17"/>
                                        </p:tgtEl>
                                      </p:cBhvr>
                                      <p:to x="100000" y="90000"/>
                                    </p:animScale>
                                    <p:animScale>
                                      <p:cBhvr>
                                        <p:cTn id="25" dur="166" decel="50000">
                                          <p:stCondLst>
                                            <p:cond delay="1668"/>
                                          </p:stCondLst>
                                        </p:cTn>
                                        <p:tgtEl>
                                          <p:spTgt spid="17"/>
                                        </p:tgtEl>
                                      </p:cBhvr>
                                      <p:to x="100000" y="100000"/>
                                    </p:animScale>
                                    <p:animScale>
                                      <p:cBhvr>
                                        <p:cTn id="26" dur="26">
                                          <p:stCondLst>
                                            <p:cond delay="1808"/>
                                          </p:stCondLst>
                                        </p:cTn>
                                        <p:tgtEl>
                                          <p:spTgt spid="17"/>
                                        </p:tgtEl>
                                      </p:cBhvr>
                                      <p:to x="100000" y="95000"/>
                                    </p:animScale>
                                    <p:animScale>
                                      <p:cBhvr>
                                        <p:cTn id="27" dur="166" decel="50000">
                                          <p:stCondLst>
                                            <p:cond delay="1834"/>
                                          </p:stCondLst>
                                        </p:cTn>
                                        <p:tgtEl>
                                          <p:spTgt spid="17"/>
                                        </p:tgtEl>
                                      </p:cBhvr>
                                      <p:to x="100000" y="100000"/>
                                    </p:animScale>
                                  </p:childTnLst>
                                </p:cTn>
                              </p:par>
                            </p:childTnLst>
                          </p:cTn>
                        </p:par>
                        <p:par>
                          <p:cTn id="28" fill="hold">
                            <p:stCondLst>
                              <p:cond delay="2900"/>
                            </p:stCondLst>
                            <p:childTnLst>
                              <p:par>
                                <p:cTn id="29" presetID="23" presetClass="entr" presetSubtype="16"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1000" fill="hold"/>
                                        <p:tgtEl>
                                          <p:spTgt spid="57"/>
                                        </p:tgtEl>
                                        <p:attrNameLst>
                                          <p:attrName>ppt_w</p:attrName>
                                        </p:attrNameLst>
                                      </p:cBhvr>
                                      <p:tavLst>
                                        <p:tav tm="0">
                                          <p:val>
                                            <p:fltVal val="0"/>
                                          </p:val>
                                        </p:tav>
                                        <p:tav tm="100000">
                                          <p:val>
                                            <p:strVal val="#ppt_w"/>
                                          </p:val>
                                        </p:tav>
                                      </p:tavLst>
                                    </p:anim>
                                    <p:anim calcmode="lin" valueType="num">
                                      <p:cBhvr>
                                        <p:cTn id="32" dur="1000" fill="hold"/>
                                        <p:tgtEl>
                                          <p:spTgt spid="57"/>
                                        </p:tgtEl>
                                        <p:attrNameLst>
                                          <p:attrName>ppt_h</p:attrName>
                                        </p:attrNameLst>
                                      </p:cBhvr>
                                      <p:tavLst>
                                        <p:tav tm="0">
                                          <p:val>
                                            <p:fltVal val="0"/>
                                          </p:val>
                                        </p:tav>
                                        <p:tav tm="100000">
                                          <p:val>
                                            <p:strVal val="#ppt_h"/>
                                          </p:val>
                                        </p:tav>
                                      </p:tavLst>
                                    </p:anim>
                                  </p:childTnLst>
                                </p:cTn>
                              </p:par>
                            </p:childTnLst>
                          </p:cTn>
                        </p:par>
                        <p:par>
                          <p:cTn id="33" fill="hold">
                            <p:stCondLst>
                              <p:cond delay="390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1000"/>
                                        <p:tgtEl>
                                          <p:spTgt spid="56"/>
                                        </p:tgtEl>
                                      </p:cBhvr>
                                    </p:animEffect>
                                    <p:anim calcmode="lin" valueType="num">
                                      <p:cBhvr>
                                        <p:cTn id="37" dur="1000" fill="hold"/>
                                        <p:tgtEl>
                                          <p:spTgt spid="56"/>
                                        </p:tgtEl>
                                        <p:attrNameLst>
                                          <p:attrName>ppt_x</p:attrName>
                                        </p:attrNameLst>
                                      </p:cBhvr>
                                      <p:tavLst>
                                        <p:tav tm="0">
                                          <p:val>
                                            <p:strVal val="#ppt_x"/>
                                          </p:val>
                                        </p:tav>
                                        <p:tav tm="100000">
                                          <p:val>
                                            <p:strVal val="#ppt_x"/>
                                          </p:val>
                                        </p:tav>
                                      </p:tavLst>
                                    </p:anim>
                                    <p:anim calcmode="lin" valueType="num">
                                      <p:cBhvr>
                                        <p:cTn id="38" dur="1000" fill="hold"/>
                                        <p:tgtEl>
                                          <p:spTgt spid="56"/>
                                        </p:tgtEl>
                                        <p:attrNameLst>
                                          <p:attrName>ppt_y</p:attrName>
                                        </p:attrNameLst>
                                      </p:cBhvr>
                                      <p:tavLst>
                                        <p:tav tm="0">
                                          <p:val>
                                            <p:strVal val="#ppt_y+.1"/>
                                          </p:val>
                                        </p:tav>
                                        <p:tav tm="100000">
                                          <p:val>
                                            <p:strVal val="#ppt_y"/>
                                          </p:val>
                                        </p:tav>
                                      </p:tavLst>
                                    </p:anim>
                                  </p:childTnLst>
                                </p:cTn>
                              </p:par>
                            </p:childTnLst>
                          </p:cTn>
                        </p:par>
                        <p:par>
                          <p:cTn id="39" fill="hold">
                            <p:stCondLst>
                              <p:cond delay="4900"/>
                            </p:stCondLst>
                            <p:childTnLst>
                              <p:par>
                                <p:cTn id="40" presetID="17" presetClass="entr" presetSubtype="1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6" grpId="0" animBg="1"/>
      <p:bldP spid="57" grpId="0" animBg="1"/>
      <p:bldP spid="5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1" name="Group 68"/>
          <p:cNvGrpSpPr>
            <a:grpSpLocks/>
          </p:cNvGrpSpPr>
          <p:nvPr/>
        </p:nvGrpSpPr>
        <p:grpSpPr bwMode="auto">
          <a:xfrm>
            <a:off x="1033257" y="1123047"/>
            <a:ext cx="7077814" cy="3977926"/>
            <a:chOff x="820" y="635"/>
            <a:chExt cx="5616" cy="3156"/>
          </a:xfrm>
        </p:grpSpPr>
        <p:sp>
          <p:nvSpPr>
            <p:cNvPr id="32" name="Oval 5"/>
            <p:cNvSpPr>
              <a:spLocks noChangeArrowheads="1"/>
            </p:cNvSpPr>
            <p:nvPr/>
          </p:nvSpPr>
          <p:spPr bwMode="auto">
            <a:xfrm flipV="1">
              <a:off x="1484" y="3132"/>
              <a:ext cx="4290" cy="461"/>
            </a:xfrm>
            <a:prstGeom prst="ellipse">
              <a:avLst/>
            </a:prstGeom>
            <a:gradFill rotWithShape="1">
              <a:gsLst>
                <a:gs pos="0">
                  <a:schemeClr val="tx1"/>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rot="10800000" wrap="none" anchor="ctr"/>
            <a:lstStyle/>
            <a:p>
              <a:endParaRPr lang="zh-CN" altLang="en-US">
                <a:ea typeface="华文细黑" pitchFamily="2" charset="-122"/>
              </a:endParaRPr>
            </a:p>
          </p:txBody>
        </p:sp>
        <p:sp>
          <p:nvSpPr>
            <p:cNvPr id="33" name="Oval 7"/>
            <p:cNvSpPr>
              <a:spLocks noChangeArrowheads="1"/>
            </p:cNvSpPr>
            <p:nvPr/>
          </p:nvSpPr>
          <p:spPr bwMode="gray">
            <a:xfrm>
              <a:off x="1988" y="1051"/>
              <a:ext cx="3280" cy="2389"/>
            </a:xfrm>
            <a:prstGeom prst="ellipse">
              <a:avLst/>
            </a:prstGeom>
            <a:gradFill rotWithShape="1">
              <a:gsLst>
                <a:gs pos="0">
                  <a:srgbClr val="F8F8F8"/>
                </a:gs>
                <a:gs pos="100000">
                  <a:srgbClr val="B2B2B2"/>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vert="eaVert" wrap="none" anchor="ctr"/>
            <a:lstStyle/>
            <a:p>
              <a:endParaRPr lang="zh-CN" altLang="en-US">
                <a:ea typeface="华文细黑" pitchFamily="2" charset="-122"/>
              </a:endParaRPr>
            </a:p>
          </p:txBody>
        </p:sp>
        <p:sp>
          <p:nvSpPr>
            <p:cNvPr id="34" name="Freeform 9"/>
            <p:cNvSpPr>
              <a:spLocks/>
            </p:cNvSpPr>
            <p:nvPr/>
          </p:nvSpPr>
          <p:spPr bwMode="auto">
            <a:xfrm>
              <a:off x="1971" y="1025"/>
              <a:ext cx="1658" cy="1245"/>
            </a:xfrm>
            <a:custGeom>
              <a:avLst/>
              <a:gdLst>
                <a:gd name="T0" fmla="*/ 2089150 w 177"/>
                <a:gd name="T1" fmla="*/ 0 h 177"/>
                <a:gd name="T2" fmla="*/ 0 w 177"/>
                <a:gd name="T3" fmla="*/ 2090737 h 177"/>
                <a:gd name="T4" fmla="*/ 2089150 w 177"/>
                <a:gd name="T5" fmla="*/ 2090737 h 177"/>
                <a:gd name="T6" fmla="*/ 2089150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p>
          </p:txBody>
        </p:sp>
        <p:sp>
          <p:nvSpPr>
            <p:cNvPr id="35" name="Line 10"/>
            <p:cNvSpPr>
              <a:spLocks noChangeShapeType="1"/>
            </p:cNvSpPr>
            <p:nvPr/>
          </p:nvSpPr>
          <p:spPr bwMode="auto">
            <a:xfrm rot="5400000" flipH="1" flipV="1">
              <a:off x="3628" y="-535"/>
              <a:ext cx="0" cy="5616"/>
            </a:xfrm>
            <a:prstGeom prst="line">
              <a:avLst/>
            </a:prstGeom>
            <a:noFill/>
            <a:ln w="28575">
              <a:solidFill>
                <a:srgbClr val="008000"/>
              </a:solidFill>
              <a:round/>
              <a:headEnd type="triangle" w="lg" len="med"/>
              <a:tailEnd type="triangle" w="med" len="med"/>
            </a:ln>
            <a:extLst>
              <a:ext uri="{909E8E84-426E-40DD-AFC4-6F175D3DCCD1}">
                <a14:hiddenFill xmlns:a14="http://schemas.microsoft.com/office/drawing/2010/main" xmlns="">
                  <a:noFill/>
                </a14:hiddenFill>
              </a:ext>
            </a:extLst>
          </p:spPr>
          <p:txBody>
            <a:bodyPr/>
            <a:lstStyle/>
            <a:p>
              <a:endParaRPr lang="zh-CN" altLang="en-US"/>
            </a:p>
          </p:txBody>
        </p:sp>
        <p:sp>
          <p:nvSpPr>
            <p:cNvPr id="36" name="Line 11"/>
            <p:cNvSpPr>
              <a:spLocks noChangeShapeType="1"/>
            </p:cNvSpPr>
            <p:nvPr/>
          </p:nvSpPr>
          <p:spPr bwMode="auto">
            <a:xfrm flipV="1">
              <a:off x="3629" y="635"/>
              <a:ext cx="0" cy="3118"/>
            </a:xfrm>
            <a:prstGeom prst="line">
              <a:avLst/>
            </a:prstGeom>
            <a:noFill/>
            <a:ln w="28575">
              <a:solidFill>
                <a:srgbClr val="008000"/>
              </a:solidFill>
              <a:round/>
              <a:headEnd type="triangle" w="lg" len="med"/>
              <a:tailEnd type="triangle" w="med" len="med"/>
            </a:ln>
            <a:extLst>
              <a:ext uri="{909E8E84-426E-40DD-AFC4-6F175D3DCCD1}">
                <a14:hiddenFill xmlns:a14="http://schemas.microsoft.com/office/drawing/2010/main" xmlns="">
                  <a:noFill/>
                </a14:hiddenFill>
              </a:ext>
            </a:extLst>
          </p:spPr>
          <p:txBody>
            <a:bodyPr/>
            <a:lstStyle/>
            <a:p>
              <a:endParaRPr lang="zh-CN" altLang="en-US"/>
            </a:p>
          </p:txBody>
        </p:sp>
        <p:sp>
          <p:nvSpPr>
            <p:cNvPr id="37" name="Rectangle 16"/>
            <p:cNvSpPr>
              <a:spLocks noChangeArrowheads="1"/>
            </p:cNvSpPr>
            <p:nvPr/>
          </p:nvSpPr>
          <p:spPr bwMode="auto">
            <a:xfrm>
              <a:off x="886" y="1966"/>
              <a:ext cx="879"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kumimoji="1" lang="zh-CN" altLang="en-US" b="1" dirty="0">
                  <a:solidFill>
                    <a:srgbClr val="008000"/>
                  </a:solidFill>
                  <a:latin typeface="微软雅黑" pitchFamily="34" charset="-122"/>
                  <a:ea typeface="微软雅黑" pitchFamily="34" charset="-122"/>
                </a:rPr>
                <a:t>文字内容</a:t>
              </a:r>
            </a:p>
          </p:txBody>
        </p:sp>
        <p:sp>
          <p:nvSpPr>
            <p:cNvPr id="38" name="Rectangle 17"/>
            <p:cNvSpPr>
              <a:spLocks noChangeArrowheads="1"/>
            </p:cNvSpPr>
            <p:nvPr/>
          </p:nvSpPr>
          <p:spPr bwMode="auto">
            <a:xfrm>
              <a:off x="5459" y="1966"/>
              <a:ext cx="879"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kumimoji="1" lang="zh-CN" altLang="en-US" b="1">
                  <a:latin typeface="微软雅黑" pitchFamily="34" charset="-122"/>
                  <a:ea typeface="微软雅黑" pitchFamily="34" charset="-122"/>
                </a:rPr>
                <a:t>文字内容</a:t>
              </a:r>
            </a:p>
          </p:txBody>
        </p:sp>
        <p:sp>
          <p:nvSpPr>
            <p:cNvPr id="39" name="Rectangle 18"/>
            <p:cNvSpPr>
              <a:spLocks noChangeArrowheads="1"/>
            </p:cNvSpPr>
            <p:nvPr/>
          </p:nvSpPr>
          <p:spPr bwMode="auto">
            <a:xfrm>
              <a:off x="3629" y="3498"/>
              <a:ext cx="879"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kumimoji="1" lang="zh-CN" altLang="en-US" b="1">
                  <a:latin typeface="微软雅黑" pitchFamily="34" charset="-122"/>
                  <a:ea typeface="微软雅黑" pitchFamily="34" charset="-122"/>
                </a:rPr>
                <a:t>文字内容</a:t>
              </a:r>
            </a:p>
          </p:txBody>
        </p:sp>
        <p:sp>
          <p:nvSpPr>
            <p:cNvPr id="40" name="Rectangle 19"/>
            <p:cNvSpPr>
              <a:spLocks noChangeArrowheads="1"/>
            </p:cNvSpPr>
            <p:nvPr/>
          </p:nvSpPr>
          <p:spPr bwMode="auto">
            <a:xfrm>
              <a:off x="2757" y="760"/>
              <a:ext cx="879" cy="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kumimoji="1" lang="zh-CN" altLang="en-US" b="1">
                  <a:latin typeface="微软雅黑" pitchFamily="34" charset="-122"/>
                  <a:ea typeface="微软雅黑" pitchFamily="34" charset="-122"/>
                </a:rPr>
                <a:t>文字内容</a:t>
              </a:r>
            </a:p>
          </p:txBody>
        </p:sp>
        <p:pic>
          <p:nvPicPr>
            <p:cNvPr id="41" name="Picture 53" descr="Picture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gray">
            <a:xfrm>
              <a:off x="2298" y="1050"/>
              <a:ext cx="2585" cy="8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2" name="Group 54"/>
            <p:cNvGrpSpPr>
              <a:grpSpLocks/>
            </p:cNvGrpSpPr>
            <p:nvPr/>
          </p:nvGrpSpPr>
          <p:grpSpPr bwMode="auto">
            <a:xfrm rot="-1297425" flipH="1" flipV="1">
              <a:off x="2169" y="2892"/>
              <a:ext cx="2875" cy="518"/>
              <a:chOff x="2532" y="1051"/>
              <a:chExt cx="893" cy="246"/>
            </a:xfrm>
          </p:grpSpPr>
          <p:grpSp>
            <p:nvGrpSpPr>
              <p:cNvPr id="47" name="Group 55"/>
              <p:cNvGrpSpPr>
                <a:grpSpLocks/>
              </p:cNvGrpSpPr>
              <p:nvPr/>
            </p:nvGrpSpPr>
            <p:grpSpPr bwMode="auto">
              <a:xfrm>
                <a:off x="2532" y="1051"/>
                <a:ext cx="743" cy="185"/>
                <a:chOff x="1565" y="2568"/>
                <a:chExt cx="1118" cy="279"/>
              </a:xfrm>
            </p:grpSpPr>
            <p:sp>
              <p:nvSpPr>
                <p:cNvPr id="53"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4"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5"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6"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nvGrpSpPr>
              <p:cNvPr id="48" name="Group 60"/>
              <p:cNvGrpSpPr>
                <a:grpSpLocks/>
              </p:cNvGrpSpPr>
              <p:nvPr/>
            </p:nvGrpSpPr>
            <p:grpSpPr bwMode="auto">
              <a:xfrm rot="1353540">
                <a:off x="2682" y="1111"/>
                <a:ext cx="743" cy="186"/>
                <a:chOff x="1565" y="2568"/>
                <a:chExt cx="1118" cy="279"/>
              </a:xfrm>
            </p:grpSpPr>
            <p:sp>
              <p:nvSpPr>
                <p:cNvPr id="49"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0"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1"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sp>
              <p:nvSpPr>
                <p:cNvPr id="52"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10800000" wrap="none" anchor="ctr"/>
                <a:lstStyle/>
                <a:p>
                  <a:endParaRPr lang="zh-CN" altLang="en-US">
                    <a:ea typeface="微软雅黑" pitchFamily="34" charset="-122"/>
                  </a:endParaRPr>
                </a:p>
              </p:txBody>
            </p:sp>
          </p:grpSp>
        </p:grpSp>
        <p:sp>
          <p:nvSpPr>
            <p:cNvPr id="43" name="Rectangle 36"/>
            <p:cNvSpPr>
              <a:spLocks noChangeArrowheads="1"/>
            </p:cNvSpPr>
            <p:nvPr/>
          </p:nvSpPr>
          <p:spPr bwMode="auto">
            <a:xfrm>
              <a:off x="2171" y="2545"/>
              <a:ext cx="1516" cy="396"/>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ctr">
                <a:lnSpc>
                  <a:spcPct val="120000"/>
                </a:lnSpc>
                <a:defRPr/>
              </a:pPr>
              <a:r>
                <a:rPr lang="zh-CN" altLang="en-US" sz="1100" b="1">
                  <a:ea typeface="微软雅黑" pitchFamily="34" charset="-122"/>
                </a:rPr>
                <a:t>单击此处添加</a:t>
              </a:r>
            </a:p>
            <a:p>
              <a:pPr algn="ctr">
                <a:lnSpc>
                  <a:spcPct val="120000"/>
                </a:lnSpc>
                <a:defRPr/>
              </a:pPr>
              <a:r>
                <a:rPr lang="zh-CN" altLang="en-US" sz="1100" b="1">
                  <a:ea typeface="微软雅黑" pitchFamily="34" charset="-122"/>
                </a:rPr>
                <a:t>内容文字信息</a:t>
              </a:r>
            </a:p>
          </p:txBody>
        </p:sp>
        <p:sp>
          <p:nvSpPr>
            <p:cNvPr id="44" name="Rectangle 37"/>
            <p:cNvSpPr>
              <a:spLocks noChangeArrowheads="1"/>
            </p:cNvSpPr>
            <p:nvPr/>
          </p:nvSpPr>
          <p:spPr bwMode="auto">
            <a:xfrm>
              <a:off x="3514" y="2545"/>
              <a:ext cx="1516" cy="396"/>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ctr">
                <a:lnSpc>
                  <a:spcPct val="120000"/>
                </a:lnSpc>
                <a:defRPr/>
              </a:pPr>
              <a:r>
                <a:rPr lang="zh-CN" altLang="en-US" sz="1100" b="1">
                  <a:ea typeface="微软雅黑" pitchFamily="34" charset="-122"/>
                </a:rPr>
                <a:t>单击此处添加</a:t>
              </a:r>
            </a:p>
            <a:p>
              <a:pPr algn="ctr">
                <a:lnSpc>
                  <a:spcPct val="120000"/>
                </a:lnSpc>
                <a:defRPr/>
              </a:pPr>
              <a:r>
                <a:rPr lang="zh-CN" altLang="en-US" sz="1100" b="1">
                  <a:ea typeface="微软雅黑" pitchFamily="34" charset="-122"/>
                </a:rPr>
                <a:t>内容文字信息</a:t>
              </a:r>
            </a:p>
          </p:txBody>
        </p:sp>
        <p:sp>
          <p:nvSpPr>
            <p:cNvPr id="45" name="Rectangle 38"/>
            <p:cNvSpPr>
              <a:spLocks noChangeArrowheads="1"/>
            </p:cNvSpPr>
            <p:nvPr/>
          </p:nvSpPr>
          <p:spPr bwMode="auto">
            <a:xfrm>
              <a:off x="2171" y="1696"/>
              <a:ext cx="1516" cy="396"/>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ctr">
                <a:lnSpc>
                  <a:spcPct val="120000"/>
                </a:lnSpc>
                <a:defRPr/>
              </a:pPr>
              <a:r>
                <a:rPr lang="zh-CN" altLang="en-US" sz="1100" b="1">
                  <a:solidFill>
                    <a:schemeClr val="bg1"/>
                  </a:solidFill>
                  <a:ea typeface="微软雅黑" pitchFamily="34" charset="-122"/>
                </a:rPr>
                <a:t>单击此处添加</a:t>
              </a:r>
            </a:p>
            <a:p>
              <a:pPr algn="ctr">
                <a:lnSpc>
                  <a:spcPct val="120000"/>
                </a:lnSpc>
                <a:defRPr/>
              </a:pPr>
              <a:r>
                <a:rPr lang="zh-CN" altLang="en-US" sz="1100" b="1">
                  <a:solidFill>
                    <a:schemeClr val="bg1"/>
                  </a:solidFill>
                  <a:ea typeface="微软雅黑" pitchFamily="34" charset="-122"/>
                </a:rPr>
                <a:t>内容文字信息</a:t>
              </a:r>
            </a:p>
          </p:txBody>
        </p:sp>
        <p:sp>
          <p:nvSpPr>
            <p:cNvPr id="46" name="Rectangle 39"/>
            <p:cNvSpPr>
              <a:spLocks noChangeArrowheads="1"/>
            </p:cNvSpPr>
            <p:nvPr/>
          </p:nvSpPr>
          <p:spPr bwMode="auto">
            <a:xfrm>
              <a:off x="3514" y="1696"/>
              <a:ext cx="1516" cy="396"/>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ctr">
                <a:lnSpc>
                  <a:spcPct val="120000"/>
                </a:lnSpc>
                <a:defRPr/>
              </a:pPr>
              <a:r>
                <a:rPr lang="zh-CN" altLang="en-US" sz="1100" b="1">
                  <a:ea typeface="微软雅黑" pitchFamily="34" charset="-122"/>
                </a:rPr>
                <a:t>单击此处添加</a:t>
              </a:r>
            </a:p>
            <a:p>
              <a:pPr algn="ctr">
                <a:lnSpc>
                  <a:spcPct val="120000"/>
                </a:lnSpc>
                <a:defRPr/>
              </a:pPr>
              <a:r>
                <a:rPr lang="zh-CN" altLang="en-US" sz="1100" b="1">
                  <a:ea typeface="微软雅黑" pitchFamily="34" charset="-122"/>
                </a:rPr>
                <a:t>内容文字信息</a:t>
              </a:r>
            </a:p>
          </p:txBody>
        </p:sp>
      </p:grpSp>
    </p:spTree>
    <p:extLst>
      <p:ext uri="{BB962C8B-B14F-4D97-AF65-F5344CB8AC3E}">
        <p14:creationId xmlns:p14="http://schemas.microsoft.com/office/powerpoint/2010/main" xmlns="" val="3260397"/>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by="(-#ppt_w*2)" calcmode="lin" valueType="num">
                                      <p:cBhvr rctx="PPT">
                                        <p:cTn id="7" dur="250" autoRev="1" fill="hold">
                                          <p:stCondLst>
                                            <p:cond delay="0"/>
                                          </p:stCondLst>
                                        </p:cTn>
                                        <p:tgtEl>
                                          <p:spTgt spid="15"/>
                                        </p:tgtEl>
                                        <p:attrNameLst>
                                          <p:attrName>ppt_w</p:attrName>
                                        </p:attrNameLst>
                                      </p:cBhvr>
                                    </p:anim>
                                    <p:anim by="(#ppt_w*0.50)" calcmode="lin" valueType="num">
                                      <p:cBhvr>
                                        <p:cTn id="8" dur="250" decel="50000" autoRev="1" fill="hold">
                                          <p:stCondLst>
                                            <p:cond delay="0"/>
                                          </p:stCondLst>
                                        </p:cTn>
                                        <p:tgtEl>
                                          <p:spTgt spid="15"/>
                                        </p:tgtEl>
                                        <p:attrNameLst>
                                          <p:attrName>ppt_x</p:attrName>
                                        </p:attrNameLst>
                                      </p:cBhvr>
                                    </p:anim>
                                    <p:anim from="(-#ppt_h/2)" to="(#ppt_y)" calcmode="lin" valueType="num">
                                      <p:cBhvr>
                                        <p:cTn id="9" dur="500" fill="hold">
                                          <p:stCondLst>
                                            <p:cond delay="0"/>
                                          </p:stCondLst>
                                        </p:cTn>
                                        <p:tgtEl>
                                          <p:spTgt spid="15"/>
                                        </p:tgtEl>
                                        <p:attrNameLst>
                                          <p:attrName>ppt_y</p:attrName>
                                        </p:attrNameLst>
                                      </p:cBhvr>
                                    </p:anim>
                                    <p:animRot by="21600000">
                                      <p:cBhvr>
                                        <p:cTn id="10" dur="500" fill="hold">
                                          <p:stCondLst>
                                            <p:cond delay="0"/>
                                          </p:stCondLst>
                                        </p:cTn>
                                        <p:tgtEl>
                                          <p:spTgt spid="15"/>
                                        </p:tgtEl>
                                        <p:attrNameLst>
                                          <p:attrName>r</p:attrName>
                                        </p:attrNameLst>
                                      </p:cBhvr>
                                    </p:animRot>
                                  </p:childTnLst>
                                </p:cTn>
                              </p:par>
                            </p:childTnLst>
                          </p:cTn>
                        </p:par>
                        <p:par>
                          <p:cTn id="11" fill="hold">
                            <p:stCondLst>
                              <p:cond delay="900"/>
                            </p:stCondLst>
                            <p:childTnLst>
                              <p:par>
                                <p:cTn id="12" presetID="23" presetClass="entr" presetSubtype="16"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p:cTn id="14" dur="1000" fill="hold"/>
                                        <p:tgtEl>
                                          <p:spTgt spid="31"/>
                                        </p:tgtEl>
                                        <p:attrNameLst>
                                          <p:attrName>ppt_w</p:attrName>
                                        </p:attrNameLst>
                                      </p:cBhvr>
                                      <p:tavLst>
                                        <p:tav tm="0">
                                          <p:val>
                                            <p:fltVal val="0"/>
                                          </p:val>
                                        </p:tav>
                                        <p:tav tm="100000">
                                          <p:val>
                                            <p:strVal val="#ppt_w"/>
                                          </p:val>
                                        </p:tav>
                                      </p:tavLst>
                                    </p:anim>
                                    <p:anim calcmode="lin" valueType="num">
                                      <p:cBhvr>
                                        <p:cTn id="15" dur="1000" fill="hold"/>
                                        <p:tgtEl>
                                          <p:spTgt spid="31"/>
                                        </p:tgtEl>
                                        <p:attrNameLst>
                                          <p:attrName>ppt_h</p:attrName>
                                        </p:attrNameLst>
                                      </p:cBhvr>
                                      <p:tavLst>
                                        <p:tav tm="0">
                                          <p:val>
                                            <p:fltVal val="0"/>
                                          </p:val>
                                        </p:tav>
                                        <p:tav tm="100000">
                                          <p:val>
                                            <p:strVal val="#ppt_h"/>
                                          </p:val>
                                        </p:tav>
                                      </p:tavLst>
                                    </p:anim>
                                  </p:childTnLst>
                                </p:cTn>
                              </p:par>
                            </p:childTnLst>
                          </p:cTn>
                        </p:par>
                        <p:par>
                          <p:cTn id="16" fill="hold">
                            <p:stCondLst>
                              <p:cond delay="1900"/>
                            </p:stCondLst>
                            <p:childTnLst>
                              <p:par>
                                <p:cTn id="17" presetID="26" presetClass="emph" presetSubtype="0" fill="hold" nodeType="afterEffect">
                                  <p:stCondLst>
                                    <p:cond delay="0"/>
                                  </p:stCondLst>
                                  <p:childTnLst>
                                    <p:animEffect transition="out" filter="fade">
                                      <p:cBhvr>
                                        <p:cTn id="18" dur="500" tmFilter="0, 0; .2, .5; .8, .5; 1, 0"/>
                                        <p:tgtEl>
                                          <p:spTgt spid="31"/>
                                        </p:tgtEl>
                                      </p:cBhvr>
                                    </p:animEffect>
                                    <p:animScale>
                                      <p:cBhvr>
                                        <p:cTn id="19" dur="250" autoRev="1" fill="hold"/>
                                        <p:tgtEl>
                                          <p:spTgt spid="31"/>
                                        </p:tgtEl>
                                      </p:cBhvr>
                                      <p:by x="105000" y="105000"/>
                                    </p:animScale>
                                  </p:childTnLst>
                                </p:cTn>
                              </p:par>
                            </p:childTnLst>
                          </p:cTn>
                        </p:par>
                        <p:par>
                          <p:cTn id="20" fill="hold">
                            <p:stCondLst>
                              <p:cond delay="2400"/>
                            </p:stCondLst>
                            <p:childTnLst>
                              <p:par>
                                <p:cTn id="21" presetID="26" presetClass="emph" presetSubtype="0" fill="hold" nodeType="afterEffect">
                                  <p:stCondLst>
                                    <p:cond delay="0"/>
                                  </p:stCondLst>
                                  <p:childTnLst>
                                    <p:animEffect transition="out" filter="fade">
                                      <p:cBhvr>
                                        <p:cTn id="22" dur="500" tmFilter="0, 0; .2, .5; .8, .5; 1, 0"/>
                                        <p:tgtEl>
                                          <p:spTgt spid="31"/>
                                        </p:tgtEl>
                                      </p:cBhvr>
                                    </p:animEffect>
                                    <p:animScale>
                                      <p:cBhvr>
                                        <p:cTn id="23" dur="250" autoRev="1" fill="hold"/>
                                        <p:tgtEl>
                                          <p:spTgt spid="3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椭圆 1"/>
          <p:cNvSpPr/>
          <p:nvPr/>
        </p:nvSpPr>
        <p:spPr>
          <a:xfrm>
            <a:off x="1008453" y="2518179"/>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265036" y="2533476"/>
            <a:ext cx="1872208" cy="187220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
          <p:cNvSpPr/>
          <p:nvPr/>
        </p:nvSpPr>
        <p:spPr>
          <a:xfrm>
            <a:off x="2759718" y="2533476"/>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
          <p:cNvSpPr/>
          <p:nvPr/>
        </p:nvSpPr>
        <p:spPr>
          <a:xfrm>
            <a:off x="4510983" y="2533476"/>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燕尾形 6"/>
          <p:cNvSpPr/>
          <p:nvPr/>
        </p:nvSpPr>
        <p:spPr>
          <a:xfrm>
            <a:off x="1046106" y="1520058"/>
            <a:ext cx="2842666" cy="671799"/>
          </a:xfrm>
          <a:prstGeom prst="chevron">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bwMode="auto">
          <a:xfrm>
            <a:off x="1409746" y="1505744"/>
            <a:ext cx="1295547" cy="707886"/>
          </a:xfrm>
          <a:prstGeom prst="rect">
            <a:avLst/>
          </a:prstGeom>
          <a:noFill/>
        </p:spPr>
        <p:txBody>
          <a:bodyPr wrap="none">
            <a:spAutoFit/>
          </a:bodyPr>
          <a:lstStyle/>
          <a:p>
            <a:pPr fontAlgn="auto">
              <a:spcBef>
                <a:spcPts val="0"/>
              </a:spcBef>
              <a:spcAft>
                <a:spcPts val="0"/>
              </a:spcAft>
              <a:defRPr/>
            </a:pPr>
            <a:r>
              <a:rPr lang="zh-CN" altLang="en-US" sz="4000" kern="0" spc="-150" dirty="0" smtClean="0">
                <a:ln w="1905">
                  <a:noFill/>
                </a:ln>
                <a:solidFill>
                  <a:srgbClr val="FFFF00"/>
                </a:solidFill>
                <a:effectLst>
                  <a:outerShdw blurRad="50800" dist="50800" dir="5400000" algn="t" rotWithShape="0">
                    <a:srgbClr val="6C0000"/>
                  </a:outerShdw>
                </a:effectLst>
                <a:latin typeface="方正大黑简体" pitchFamily="65" charset="-122"/>
                <a:ea typeface="方正大黑简体" pitchFamily="65" charset="-122"/>
              </a:rPr>
              <a:t>主题 </a:t>
            </a:r>
            <a:endParaRPr lang="zh-CN" altLang="en-US" sz="4000" kern="0" spc="-150" dirty="0">
              <a:ln w="1905">
                <a:noFill/>
              </a:ln>
              <a:solidFill>
                <a:srgbClr val="FFFF00"/>
              </a:solidFill>
              <a:effectLst>
                <a:outerShdw blurRad="50800" dist="50800" dir="5400000" algn="t" rotWithShape="0">
                  <a:srgbClr val="6C0000"/>
                </a:outerShdw>
              </a:effectLst>
              <a:latin typeface="方正大黑简体" pitchFamily="65" charset="-122"/>
              <a:ea typeface="方正大黑简体" pitchFamily="65" charset="-122"/>
            </a:endParaRPr>
          </a:p>
        </p:txBody>
      </p:sp>
      <p:sp>
        <p:nvSpPr>
          <p:cNvPr id="9" name="TextBox 8"/>
          <p:cNvSpPr txBox="1"/>
          <p:nvPr/>
        </p:nvSpPr>
        <p:spPr bwMode="auto">
          <a:xfrm>
            <a:off x="2434124" y="1762267"/>
            <a:ext cx="986167" cy="400110"/>
          </a:xfrm>
          <a:prstGeom prst="rect">
            <a:avLst/>
          </a:prstGeom>
          <a:noFill/>
        </p:spPr>
        <p:txBody>
          <a:bodyPr wrap="none">
            <a:spAutoFit/>
          </a:bodyPr>
          <a:lstStyle/>
          <a:p>
            <a:pPr fontAlgn="auto">
              <a:spcBef>
                <a:spcPts val="0"/>
              </a:spcBef>
              <a:spcAft>
                <a:spcPts val="0"/>
              </a:spcAft>
              <a:defRPr/>
            </a:pPr>
            <a:r>
              <a:rPr lang="en-US" altLang="zh-CN" sz="2000" kern="0" spc="-150" dirty="0" smtClean="0">
                <a:ln w="1905">
                  <a:noFill/>
                </a:ln>
                <a:solidFill>
                  <a:srgbClr val="FFFF00"/>
                </a:solidFill>
                <a:effectLst>
                  <a:outerShdw blurRad="50800" dist="50800" dir="5400000" algn="t" rotWithShape="0">
                    <a:srgbClr val="6C0000"/>
                  </a:outerShdw>
                </a:effectLst>
                <a:latin typeface="Arial Black" pitchFamily="34" charset="0"/>
                <a:ea typeface="方正大黑简体" pitchFamily="65" charset="-122"/>
              </a:rPr>
              <a:t>ZHUTI</a:t>
            </a:r>
            <a:endParaRPr lang="zh-CN" altLang="en-US" sz="2000" kern="0" spc="-150" dirty="0">
              <a:ln w="1905">
                <a:noFill/>
              </a:ln>
              <a:solidFill>
                <a:srgbClr val="FFFF00"/>
              </a:solidFill>
              <a:effectLst>
                <a:outerShdw blurRad="50800" dist="50800" dir="5400000" algn="t" rotWithShape="0">
                  <a:srgbClr val="6C0000"/>
                </a:outerShdw>
              </a:effectLst>
              <a:latin typeface="Arial Black" pitchFamily="34" charset="0"/>
              <a:ea typeface="方正大黑简体" pitchFamily="65" charset="-122"/>
            </a:endParaRPr>
          </a:p>
        </p:txBody>
      </p:sp>
      <p:sp>
        <p:nvSpPr>
          <p:cNvPr id="10" name="TextBox 9"/>
          <p:cNvSpPr txBox="1"/>
          <p:nvPr/>
        </p:nvSpPr>
        <p:spPr>
          <a:xfrm>
            <a:off x="1594247" y="2528692"/>
            <a:ext cx="601447" cy="584775"/>
          </a:xfrm>
          <a:prstGeom prst="rect">
            <a:avLst/>
          </a:prstGeom>
          <a:noFill/>
        </p:spPr>
        <p:txBody>
          <a:bodyPr wrap="none" rtlCol="0">
            <a:spAutoFit/>
          </a:bodyPr>
          <a:lstStyle/>
          <a:p>
            <a:r>
              <a:rPr lang="en-US" altLang="zh-CN" sz="3200" b="1" dirty="0" smtClean="0">
                <a:solidFill>
                  <a:srgbClr val="FFFF00"/>
                </a:solidFill>
              </a:rPr>
              <a:t>01</a:t>
            </a:r>
            <a:endParaRPr lang="zh-CN" altLang="en-US" sz="3200" b="1" dirty="0">
              <a:solidFill>
                <a:srgbClr val="FFFF00"/>
              </a:solidFill>
            </a:endParaRPr>
          </a:p>
        </p:txBody>
      </p:sp>
      <p:sp>
        <p:nvSpPr>
          <p:cNvPr id="11" name="TextBox 10"/>
          <p:cNvSpPr txBox="1"/>
          <p:nvPr/>
        </p:nvSpPr>
        <p:spPr>
          <a:xfrm>
            <a:off x="3400031" y="2528692"/>
            <a:ext cx="550151" cy="584775"/>
          </a:xfrm>
          <a:prstGeom prst="rect">
            <a:avLst/>
          </a:prstGeom>
          <a:noFill/>
        </p:spPr>
        <p:txBody>
          <a:bodyPr wrap="none" rtlCol="0">
            <a:spAutoFit/>
          </a:bodyPr>
          <a:lstStyle/>
          <a:p>
            <a:r>
              <a:rPr lang="en-US" altLang="zh-CN" sz="3200" b="1" dirty="0" smtClean="0">
                <a:solidFill>
                  <a:srgbClr val="006600"/>
                </a:solidFill>
              </a:rPr>
              <a:t>02</a:t>
            </a:r>
            <a:endParaRPr lang="zh-CN" altLang="en-US" sz="3200" b="1" dirty="0">
              <a:solidFill>
                <a:srgbClr val="006600"/>
              </a:solidFill>
            </a:endParaRPr>
          </a:p>
        </p:txBody>
      </p:sp>
      <p:sp>
        <p:nvSpPr>
          <p:cNvPr id="12" name="TextBox 11"/>
          <p:cNvSpPr txBox="1"/>
          <p:nvPr/>
        </p:nvSpPr>
        <p:spPr>
          <a:xfrm>
            <a:off x="5085891" y="2528692"/>
            <a:ext cx="601447" cy="584775"/>
          </a:xfrm>
          <a:prstGeom prst="rect">
            <a:avLst/>
          </a:prstGeom>
          <a:noFill/>
        </p:spPr>
        <p:txBody>
          <a:bodyPr wrap="none" rtlCol="0">
            <a:spAutoFit/>
          </a:bodyPr>
          <a:lstStyle/>
          <a:p>
            <a:r>
              <a:rPr lang="en-US" altLang="zh-CN" sz="3200" b="1" dirty="0" smtClean="0">
                <a:solidFill>
                  <a:srgbClr val="FFFF00"/>
                </a:solidFill>
              </a:rPr>
              <a:t>03</a:t>
            </a:r>
            <a:endParaRPr lang="zh-CN" altLang="en-US" sz="3200" b="1" dirty="0">
              <a:solidFill>
                <a:srgbClr val="FFFF00"/>
              </a:solidFill>
            </a:endParaRPr>
          </a:p>
        </p:txBody>
      </p:sp>
      <p:sp>
        <p:nvSpPr>
          <p:cNvPr id="13" name="TextBox 12"/>
          <p:cNvSpPr txBox="1"/>
          <p:nvPr/>
        </p:nvSpPr>
        <p:spPr>
          <a:xfrm>
            <a:off x="6926064" y="2528692"/>
            <a:ext cx="550151" cy="584775"/>
          </a:xfrm>
          <a:prstGeom prst="rect">
            <a:avLst/>
          </a:prstGeom>
          <a:noFill/>
        </p:spPr>
        <p:txBody>
          <a:bodyPr wrap="none" rtlCol="0">
            <a:spAutoFit/>
          </a:bodyPr>
          <a:lstStyle/>
          <a:p>
            <a:r>
              <a:rPr lang="en-US" altLang="zh-CN" sz="3200" b="1" dirty="0" smtClean="0">
                <a:solidFill>
                  <a:srgbClr val="006600"/>
                </a:solidFill>
              </a:rPr>
              <a:t>04</a:t>
            </a:r>
            <a:endParaRPr lang="zh-CN" altLang="en-US" sz="3200" b="1" dirty="0">
              <a:solidFill>
                <a:srgbClr val="006600"/>
              </a:solidFill>
            </a:endParaRPr>
          </a:p>
        </p:txBody>
      </p:sp>
      <p:cxnSp>
        <p:nvCxnSpPr>
          <p:cNvPr id="14" name="直接连接符 13"/>
          <p:cNvCxnSpPr/>
          <p:nvPr/>
        </p:nvCxnSpPr>
        <p:spPr>
          <a:xfrm>
            <a:off x="1224476" y="3113467"/>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92856" y="3113467"/>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744120" y="3113467"/>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504216" y="3113467"/>
            <a:ext cx="14345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075141" y="3231303"/>
            <a:ext cx="1747075" cy="389466"/>
          </a:xfrm>
          <a:prstGeom prst="rect">
            <a:avLst/>
          </a:prstGeom>
          <a:noFill/>
        </p:spPr>
        <p:txBody>
          <a:bodyPr wrap="square" rtlCol="0">
            <a:spAutoFit/>
          </a:bodyPr>
          <a:lstStyle/>
          <a:p>
            <a:pPr algn="just">
              <a:lnSpc>
                <a:spcPct val="125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9" name="TextBox 18"/>
          <p:cNvSpPr txBox="1"/>
          <p:nvPr/>
        </p:nvSpPr>
        <p:spPr>
          <a:xfrm>
            <a:off x="1097030" y="3577225"/>
            <a:ext cx="1747075" cy="337015"/>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0" name="TextBox 19"/>
          <p:cNvSpPr txBox="1"/>
          <p:nvPr/>
        </p:nvSpPr>
        <p:spPr>
          <a:xfrm>
            <a:off x="2847656" y="3231303"/>
            <a:ext cx="1747075" cy="389466"/>
          </a:xfrm>
          <a:prstGeom prst="rect">
            <a:avLst/>
          </a:prstGeom>
          <a:noFill/>
        </p:spPr>
        <p:txBody>
          <a:bodyPr wrap="square" rtlCol="0">
            <a:spAutoFit/>
          </a:bodyPr>
          <a:lstStyle/>
          <a:p>
            <a:pPr algn="just">
              <a:lnSpc>
                <a:spcPct val="125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1" name="TextBox 20"/>
          <p:cNvSpPr txBox="1"/>
          <p:nvPr/>
        </p:nvSpPr>
        <p:spPr>
          <a:xfrm>
            <a:off x="2869545" y="3577225"/>
            <a:ext cx="1747075" cy="337015"/>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3" name="TextBox 22"/>
          <p:cNvSpPr txBox="1"/>
          <p:nvPr/>
        </p:nvSpPr>
        <p:spPr>
          <a:xfrm>
            <a:off x="4605617" y="3231303"/>
            <a:ext cx="1747075" cy="389466"/>
          </a:xfrm>
          <a:prstGeom prst="rect">
            <a:avLst/>
          </a:prstGeom>
          <a:noFill/>
        </p:spPr>
        <p:txBody>
          <a:bodyPr wrap="square" rtlCol="0">
            <a:spAutoFit/>
          </a:bodyPr>
          <a:lstStyle/>
          <a:p>
            <a:pPr algn="just">
              <a:lnSpc>
                <a:spcPct val="125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4" name="TextBox 23"/>
          <p:cNvSpPr txBox="1"/>
          <p:nvPr/>
        </p:nvSpPr>
        <p:spPr>
          <a:xfrm>
            <a:off x="4627506" y="3577225"/>
            <a:ext cx="1747075" cy="337015"/>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5" name="TextBox 24"/>
          <p:cNvSpPr txBox="1"/>
          <p:nvPr/>
        </p:nvSpPr>
        <p:spPr>
          <a:xfrm>
            <a:off x="6407239" y="3259550"/>
            <a:ext cx="1747075" cy="389466"/>
          </a:xfrm>
          <a:prstGeom prst="rect">
            <a:avLst/>
          </a:prstGeom>
          <a:noFill/>
        </p:spPr>
        <p:txBody>
          <a:bodyPr wrap="square" rtlCol="0">
            <a:spAutoFit/>
          </a:bodyPr>
          <a:lstStyle/>
          <a:p>
            <a:pPr algn="just">
              <a:lnSpc>
                <a:spcPct val="125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6" name="TextBox 25"/>
          <p:cNvSpPr txBox="1"/>
          <p:nvPr/>
        </p:nvSpPr>
        <p:spPr>
          <a:xfrm>
            <a:off x="6429128" y="3605472"/>
            <a:ext cx="1747075" cy="337015"/>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by="(-#ppt_w*2)" calcmode="lin" valueType="num">
                                      <p:cBhvr rctx="PPT">
                                        <p:cTn id="7" dur="250" autoRev="1" fill="hold">
                                          <p:stCondLst>
                                            <p:cond delay="0"/>
                                          </p:stCondLst>
                                        </p:cTn>
                                        <p:tgtEl>
                                          <p:spTgt spid="22"/>
                                        </p:tgtEl>
                                        <p:attrNameLst>
                                          <p:attrName>ppt_w</p:attrName>
                                        </p:attrNameLst>
                                      </p:cBhvr>
                                    </p:anim>
                                    <p:anim by="(#ppt_w*0.50)" calcmode="lin" valueType="num">
                                      <p:cBhvr>
                                        <p:cTn id="8" dur="250" decel="50000" autoRev="1" fill="hold">
                                          <p:stCondLst>
                                            <p:cond delay="0"/>
                                          </p:stCondLst>
                                        </p:cTn>
                                        <p:tgtEl>
                                          <p:spTgt spid="22"/>
                                        </p:tgtEl>
                                        <p:attrNameLst>
                                          <p:attrName>ppt_x</p:attrName>
                                        </p:attrNameLst>
                                      </p:cBhvr>
                                    </p:anim>
                                    <p:anim from="(-#ppt_h/2)" to="(#ppt_y)" calcmode="lin" valueType="num">
                                      <p:cBhvr>
                                        <p:cTn id="9" dur="500" fill="hold">
                                          <p:stCondLst>
                                            <p:cond delay="0"/>
                                          </p:stCondLst>
                                        </p:cTn>
                                        <p:tgtEl>
                                          <p:spTgt spid="22"/>
                                        </p:tgtEl>
                                        <p:attrNameLst>
                                          <p:attrName>ppt_y</p:attrName>
                                        </p:attrNameLst>
                                      </p:cBhvr>
                                    </p:anim>
                                    <p:animRot by="21600000">
                                      <p:cBhvr>
                                        <p:cTn id="10" dur="500" fill="hold">
                                          <p:stCondLst>
                                            <p:cond delay="0"/>
                                          </p:stCondLst>
                                        </p:cTn>
                                        <p:tgtEl>
                                          <p:spTgt spid="22"/>
                                        </p:tgtEl>
                                        <p:attrNameLst>
                                          <p:attrName>r</p:attrName>
                                        </p:attrNameLst>
                                      </p:cBhvr>
                                    </p:animRot>
                                  </p:childTnLst>
                                </p:cTn>
                              </p:par>
                            </p:childTnLst>
                          </p:cTn>
                        </p:par>
                        <p:par>
                          <p:cTn id="11" fill="hold">
                            <p:stCondLst>
                              <p:cond delay="900"/>
                            </p:stCondLst>
                            <p:childTnLst>
                              <p:par>
                                <p:cTn id="12" presetID="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childTnLst>
                          </p:cTn>
                        </p:par>
                        <p:par>
                          <p:cTn id="16" fill="hold">
                            <p:stCondLst>
                              <p:cond delay="14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2150"/>
                            </p:stCondLst>
                            <p:childTnLst>
                              <p:par>
                                <p:cTn id="28" presetID="23" presetClass="entr" presetSubtype="32"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250" fill="hold"/>
                                        <p:tgtEl>
                                          <p:spTgt spid="3"/>
                                        </p:tgtEl>
                                        <p:attrNameLst>
                                          <p:attrName>ppt_w</p:attrName>
                                        </p:attrNameLst>
                                      </p:cBhvr>
                                      <p:tavLst>
                                        <p:tav tm="0">
                                          <p:val>
                                            <p:strVal val="4*#ppt_w"/>
                                          </p:val>
                                        </p:tav>
                                        <p:tav tm="100000">
                                          <p:val>
                                            <p:strVal val="#ppt_w"/>
                                          </p:val>
                                        </p:tav>
                                      </p:tavLst>
                                    </p:anim>
                                    <p:anim calcmode="lin" valueType="num">
                                      <p:cBhvr>
                                        <p:cTn id="31" dur="250" fill="hold"/>
                                        <p:tgtEl>
                                          <p:spTgt spid="3"/>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25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strVal val="4*#ppt_w"/>
                                          </p:val>
                                        </p:tav>
                                        <p:tav tm="100000">
                                          <p:val>
                                            <p:strVal val="#ppt_w"/>
                                          </p:val>
                                        </p:tav>
                                      </p:tavLst>
                                    </p:anim>
                                    <p:anim calcmode="lin" valueType="num">
                                      <p:cBhvr>
                                        <p:cTn id="35" dur="250" fill="hold"/>
                                        <p:tgtEl>
                                          <p:spTgt spid="5"/>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500"/>
                                  </p:stCondLst>
                                  <p:childTnLst>
                                    <p:set>
                                      <p:cBhvr>
                                        <p:cTn id="37" dur="1" fill="hold">
                                          <p:stCondLst>
                                            <p:cond delay="0"/>
                                          </p:stCondLst>
                                        </p:cTn>
                                        <p:tgtEl>
                                          <p:spTgt spid="6"/>
                                        </p:tgtEl>
                                        <p:attrNameLst>
                                          <p:attrName>style.visibility</p:attrName>
                                        </p:attrNameLst>
                                      </p:cBhvr>
                                      <p:to>
                                        <p:strVal val="visible"/>
                                      </p:to>
                                    </p:set>
                                    <p:anim calcmode="lin" valueType="num">
                                      <p:cBhvr>
                                        <p:cTn id="38" dur="250" fill="hold"/>
                                        <p:tgtEl>
                                          <p:spTgt spid="6"/>
                                        </p:tgtEl>
                                        <p:attrNameLst>
                                          <p:attrName>ppt_w</p:attrName>
                                        </p:attrNameLst>
                                      </p:cBhvr>
                                      <p:tavLst>
                                        <p:tav tm="0">
                                          <p:val>
                                            <p:strVal val="4*#ppt_w"/>
                                          </p:val>
                                        </p:tav>
                                        <p:tav tm="100000">
                                          <p:val>
                                            <p:strVal val="#ppt_w"/>
                                          </p:val>
                                        </p:tav>
                                      </p:tavLst>
                                    </p:anim>
                                    <p:anim calcmode="lin" valueType="num">
                                      <p:cBhvr>
                                        <p:cTn id="39" dur="250" fill="hold"/>
                                        <p:tgtEl>
                                          <p:spTgt spid="6"/>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750"/>
                                  </p:stCondLst>
                                  <p:childTnLst>
                                    <p:set>
                                      <p:cBhvr>
                                        <p:cTn id="41" dur="1" fill="hold">
                                          <p:stCondLst>
                                            <p:cond delay="0"/>
                                          </p:stCondLst>
                                        </p:cTn>
                                        <p:tgtEl>
                                          <p:spTgt spid="4"/>
                                        </p:tgtEl>
                                        <p:attrNameLst>
                                          <p:attrName>style.visibility</p:attrName>
                                        </p:attrNameLst>
                                      </p:cBhvr>
                                      <p:to>
                                        <p:strVal val="visible"/>
                                      </p:to>
                                    </p:set>
                                    <p:anim calcmode="lin" valueType="num">
                                      <p:cBhvr>
                                        <p:cTn id="42" dur="250" fill="hold"/>
                                        <p:tgtEl>
                                          <p:spTgt spid="4"/>
                                        </p:tgtEl>
                                        <p:attrNameLst>
                                          <p:attrName>ppt_w</p:attrName>
                                        </p:attrNameLst>
                                      </p:cBhvr>
                                      <p:tavLst>
                                        <p:tav tm="0">
                                          <p:val>
                                            <p:strVal val="4*#ppt_w"/>
                                          </p:val>
                                        </p:tav>
                                        <p:tav tm="100000">
                                          <p:val>
                                            <p:strVal val="#ppt_w"/>
                                          </p:val>
                                        </p:tav>
                                      </p:tavLst>
                                    </p:anim>
                                    <p:anim calcmode="lin" valueType="num">
                                      <p:cBhvr>
                                        <p:cTn id="43" dur="250" fill="hold"/>
                                        <p:tgtEl>
                                          <p:spTgt spid="4"/>
                                        </p:tgtEl>
                                        <p:attrNameLst>
                                          <p:attrName>ppt_h</p:attrName>
                                        </p:attrNameLst>
                                      </p:cBhvr>
                                      <p:tavLst>
                                        <p:tav tm="0">
                                          <p:val>
                                            <p:strVal val="4*#ppt_h"/>
                                          </p:val>
                                        </p:tav>
                                        <p:tav tm="100000">
                                          <p:val>
                                            <p:strVal val="#ppt_h"/>
                                          </p:val>
                                        </p:tav>
                                      </p:tavLst>
                                    </p:anim>
                                  </p:childTnLst>
                                </p:cTn>
                              </p:par>
                            </p:childTnLst>
                          </p:cTn>
                        </p:par>
                        <p:par>
                          <p:cTn id="44" fill="hold">
                            <p:stCondLst>
                              <p:cond delay="315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22" presetClass="entr" presetSubtype="8" fill="hold" nodeType="withEffect">
                                  <p:stCondLst>
                                    <p:cond delay="25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nodeType="withEffect">
                                  <p:stCondLst>
                                    <p:cond delay="25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par>
                                <p:cTn id="63" presetID="22" presetClass="entr" presetSubtype="8" fill="hold" nodeType="withEffect">
                                  <p:stCondLst>
                                    <p:cond delay="250"/>
                                  </p:stCondLst>
                                  <p:childTnLst>
                                    <p:set>
                                      <p:cBhvr>
                                        <p:cTn id="64" dur="1" fill="hold">
                                          <p:stCondLst>
                                            <p:cond delay="0"/>
                                          </p:stCondLst>
                                        </p:cTn>
                                        <p:tgtEl>
                                          <p:spTgt spid="16"/>
                                        </p:tgtEl>
                                        <p:attrNameLst>
                                          <p:attrName>style.visibility</p:attrName>
                                        </p:attrNameLst>
                                      </p:cBhvr>
                                      <p:to>
                                        <p:strVal val="visible"/>
                                      </p:to>
                                    </p:set>
                                    <p:animEffect transition="in" filter="wipe(left)">
                                      <p:cBhvr>
                                        <p:cTn id="65" dur="500"/>
                                        <p:tgtEl>
                                          <p:spTgt spid="16"/>
                                        </p:tgtEl>
                                      </p:cBhvr>
                                    </p:animEffect>
                                  </p:childTnLst>
                                </p:cTn>
                              </p:par>
                              <p:par>
                                <p:cTn id="66" presetID="22" presetClass="entr" presetSubtype="8" fill="hold" nodeType="withEffect">
                                  <p:stCondLst>
                                    <p:cond delay="250"/>
                                  </p:stCondLst>
                                  <p:childTnLst>
                                    <p:set>
                                      <p:cBhvr>
                                        <p:cTn id="67" dur="1" fill="hold">
                                          <p:stCondLst>
                                            <p:cond delay="0"/>
                                          </p:stCondLst>
                                        </p:cTn>
                                        <p:tgtEl>
                                          <p:spTgt spid="17"/>
                                        </p:tgtEl>
                                        <p:attrNameLst>
                                          <p:attrName>style.visibility</p:attrName>
                                        </p:attrNameLst>
                                      </p:cBhvr>
                                      <p:to>
                                        <p:strVal val="visible"/>
                                      </p:to>
                                    </p:set>
                                    <p:animEffect transition="in" filter="wipe(left)">
                                      <p:cBhvr>
                                        <p:cTn id="68" dur="500"/>
                                        <p:tgtEl>
                                          <p:spTgt spid="17"/>
                                        </p:tgtEl>
                                      </p:cBhvr>
                                    </p:animEffect>
                                  </p:childTnLst>
                                </p:cTn>
                              </p:par>
                            </p:childTnLst>
                          </p:cTn>
                        </p:par>
                        <p:par>
                          <p:cTn id="69" fill="hold">
                            <p:stCondLst>
                              <p:cond delay="39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9"/>
                                        </p:tgtEl>
                                        <p:attrNameLst>
                                          <p:attrName>ppt_y</p:attrName>
                                        </p:attrNameLst>
                                      </p:cBhvr>
                                      <p:tavLst>
                                        <p:tav tm="0">
                                          <p:val>
                                            <p:strVal val="#ppt_y"/>
                                          </p:val>
                                        </p:tav>
                                        <p:tav tm="100000">
                                          <p:val>
                                            <p:strVal val="#ppt_y"/>
                                          </p:val>
                                        </p:tav>
                                      </p:tavLst>
                                    </p:anim>
                                    <p:anim calcmode="lin" valueType="num">
                                      <p:cBhvr>
                                        <p:cTn id="7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9"/>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8"/>
                                        </p:tgtEl>
                                        <p:attrNameLst>
                                          <p:attrName>ppt_y</p:attrName>
                                        </p:attrNameLst>
                                      </p:cBhvr>
                                      <p:tavLst>
                                        <p:tav tm="0">
                                          <p:val>
                                            <p:strVal val="#ppt_y"/>
                                          </p:val>
                                        </p:tav>
                                        <p:tav tm="100000">
                                          <p:val>
                                            <p:strVal val="#ppt_y"/>
                                          </p:val>
                                        </p:tav>
                                      </p:tavLst>
                                    </p:anim>
                                    <p:anim calcmode="lin" valueType="num">
                                      <p:cBhvr>
                                        <p:cTn id="8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8"/>
                                        </p:tgtEl>
                                      </p:cBhvr>
                                    </p:animEffect>
                                  </p:childTnLst>
                                </p:cTn>
                              </p:par>
                            </p:childTnLst>
                          </p:cTn>
                        </p:par>
                        <p:par>
                          <p:cTn id="84" fill="hold">
                            <p:stCondLst>
                              <p:cond delay="465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1"/>
                                        </p:tgtEl>
                                        <p:attrNameLst>
                                          <p:attrName>ppt_y</p:attrName>
                                        </p:attrNameLst>
                                      </p:cBhvr>
                                      <p:tavLst>
                                        <p:tav tm="0">
                                          <p:val>
                                            <p:strVal val="#ppt_y"/>
                                          </p:val>
                                        </p:tav>
                                        <p:tav tm="100000">
                                          <p:val>
                                            <p:strVal val="#ppt_y"/>
                                          </p:val>
                                        </p:tav>
                                      </p:tavLst>
                                    </p:anim>
                                    <p:anim calcmode="lin" valueType="num">
                                      <p:cBhvr>
                                        <p:cTn id="8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1"/>
                                        </p:tgtEl>
                                      </p:cBhvr>
                                    </p:animEffect>
                                  </p:childTnLst>
                                </p:cTn>
                              </p:par>
                              <p:par>
                                <p:cTn id="92" presetID="41" presetClass="entr" presetSubtype="0" fill="hold" grpId="0" nodeType="withEffect">
                                  <p:stCondLst>
                                    <p:cond delay="0"/>
                                  </p:stCondLst>
                                  <p:iterate type="lt">
                                    <p:tmPct val="10000"/>
                                  </p:iterate>
                                  <p:childTnLst>
                                    <p:set>
                                      <p:cBhvr>
                                        <p:cTn id="93" dur="1" fill="hold">
                                          <p:stCondLst>
                                            <p:cond delay="0"/>
                                          </p:stCondLst>
                                        </p:cTn>
                                        <p:tgtEl>
                                          <p:spTgt spid="20"/>
                                        </p:tgtEl>
                                        <p:attrNameLst>
                                          <p:attrName>style.visibility</p:attrName>
                                        </p:attrNameLst>
                                      </p:cBhvr>
                                      <p:to>
                                        <p:strVal val="visible"/>
                                      </p:to>
                                    </p:set>
                                    <p:anim calcmode="lin" valueType="num">
                                      <p:cBhvr>
                                        <p:cTn id="9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20"/>
                                        </p:tgtEl>
                                        <p:attrNameLst>
                                          <p:attrName>ppt_y</p:attrName>
                                        </p:attrNameLst>
                                      </p:cBhvr>
                                      <p:tavLst>
                                        <p:tav tm="0">
                                          <p:val>
                                            <p:strVal val="#ppt_y"/>
                                          </p:val>
                                        </p:tav>
                                        <p:tav tm="100000">
                                          <p:val>
                                            <p:strVal val="#ppt_y"/>
                                          </p:val>
                                        </p:tav>
                                      </p:tavLst>
                                    </p:anim>
                                    <p:anim calcmode="lin" valueType="num">
                                      <p:cBhvr>
                                        <p:cTn id="9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20"/>
                                        </p:tgtEl>
                                      </p:cBhvr>
                                    </p:animEffect>
                                  </p:childTnLst>
                                </p:cTn>
                              </p:par>
                            </p:childTnLst>
                          </p:cTn>
                        </p:par>
                        <p:par>
                          <p:cTn id="99" fill="hold">
                            <p:stCondLst>
                              <p:cond delay="54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4"/>
                                        </p:tgtEl>
                                        <p:attrNameLst>
                                          <p:attrName>ppt_y</p:attrName>
                                        </p:attrNameLst>
                                      </p:cBhvr>
                                      <p:tavLst>
                                        <p:tav tm="0">
                                          <p:val>
                                            <p:strVal val="#ppt_y"/>
                                          </p:val>
                                        </p:tav>
                                        <p:tav tm="100000">
                                          <p:val>
                                            <p:strVal val="#ppt_y"/>
                                          </p:val>
                                        </p:tav>
                                      </p:tavLst>
                                    </p:anim>
                                    <p:anim calcmode="lin" valueType="num">
                                      <p:cBhvr>
                                        <p:cTn id="10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4"/>
                                        </p:tgtEl>
                                      </p:cBhvr>
                                    </p:animEffect>
                                  </p:childTnLst>
                                </p:cTn>
                              </p:par>
                              <p:par>
                                <p:cTn id="107" presetID="41" presetClass="entr" presetSubtype="0" fill="hold" grpId="0" nodeType="withEffect">
                                  <p:stCondLst>
                                    <p:cond delay="0"/>
                                  </p:stCondLst>
                                  <p:iterate type="lt">
                                    <p:tmPct val="10000"/>
                                  </p:iterate>
                                  <p:childTnLst>
                                    <p:set>
                                      <p:cBhvr>
                                        <p:cTn id="108" dur="1" fill="hold">
                                          <p:stCondLst>
                                            <p:cond delay="0"/>
                                          </p:stCondLst>
                                        </p:cTn>
                                        <p:tgtEl>
                                          <p:spTgt spid="23"/>
                                        </p:tgtEl>
                                        <p:attrNameLst>
                                          <p:attrName>style.visibility</p:attrName>
                                        </p:attrNameLst>
                                      </p:cBhvr>
                                      <p:to>
                                        <p:strVal val="visible"/>
                                      </p:to>
                                    </p:set>
                                    <p:anim calcmode="lin" valueType="num">
                                      <p:cBhvr>
                                        <p:cTn id="10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23"/>
                                        </p:tgtEl>
                                        <p:attrNameLst>
                                          <p:attrName>ppt_y</p:attrName>
                                        </p:attrNameLst>
                                      </p:cBhvr>
                                      <p:tavLst>
                                        <p:tav tm="0">
                                          <p:val>
                                            <p:strVal val="#ppt_y"/>
                                          </p:val>
                                        </p:tav>
                                        <p:tav tm="100000">
                                          <p:val>
                                            <p:strVal val="#ppt_y"/>
                                          </p:val>
                                        </p:tav>
                                      </p:tavLst>
                                    </p:anim>
                                    <p:anim calcmode="lin" valueType="num">
                                      <p:cBhvr>
                                        <p:cTn id="11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23"/>
                                        </p:tgtEl>
                                      </p:cBhvr>
                                    </p:animEffect>
                                  </p:childTnLst>
                                </p:cTn>
                              </p:par>
                            </p:childTnLst>
                          </p:cTn>
                        </p:par>
                        <p:par>
                          <p:cTn id="114" fill="hold">
                            <p:stCondLst>
                              <p:cond delay="6150"/>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26"/>
                                        </p:tgtEl>
                                        <p:attrNameLst>
                                          <p:attrName>style.visibility</p:attrName>
                                        </p:attrNameLst>
                                      </p:cBhvr>
                                      <p:to>
                                        <p:strVal val="visible"/>
                                      </p:to>
                                    </p:set>
                                    <p:anim calcmode="lin" valueType="num">
                                      <p:cBhvr>
                                        <p:cTn id="11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26"/>
                                        </p:tgtEl>
                                        <p:attrNameLst>
                                          <p:attrName>ppt_y</p:attrName>
                                        </p:attrNameLst>
                                      </p:cBhvr>
                                      <p:tavLst>
                                        <p:tav tm="0">
                                          <p:val>
                                            <p:strVal val="#ppt_y"/>
                                          </p:val>
                                        </p:tav>
                                        <p:tav tm="100000">
                                          <p:val>
                                            <p:strVal val="#ppt_y"/>
                                          </p:val>
                                        </p:tav>
                                      </p:tavLst>
                                    </p:anim>
                                    <p:anim calcmode="lin" valueType="num">
                                      <p:cBhvr>
                                        <p:cTn id="11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26"/>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25"/>
                                        </p:tgtEl>
                                        <p:attrNameLst>
                                          <p:attrName>style.visibility</p:attrName>
                                        </p:attrNameLst>
                                      </p:cBhvr>
                                      <p:to>
                                        <p:strVal val="visible"/>
                                      </p:to>
                                    </p:set>
                                    <p:anim calcmode="lin" valueType="num">
                                      <p:cBhvr>
                                        <p:cTn id="12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25"/>
                                        </p:tgtEl>
                                        <p:attrNameLst>
                                          <p:attrName>ppt_y</p:attrName>
                                        </p:attrNameLst>
                                      </p:cBhvr>
                                      <p:tavLst>
                                        <p:tav tm="0">
                                          <p:val>
                                            <p:strVal val="#ppt_y"/>
                                          </p:val>
                                        </p:tav>
                                        <p:tav tm="100000">
                                          <p:val>
                                            <p:strVal val="#ppt_y"/>
                                          </p:val>
                                        </p:tav>
                                      </p:tavLst>
                                    </p:anim>
                                    <p:anim calcmode="lin" valueType="num">
                                      <p:cBhvr>
                                        <p:cTn id="12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animBg="1"/>
      <p:bldP spid="4" grpId="0" animBg="1"/>
      <p:bldP spid="5" grpId="0" animBg="1"/>
      <p:bldP spid="6" grpId="0" animBg="1"/>
      <p:bldP spid="7" grpId="0" animBg="1"/>
      <p:bldP spid="8" grpId="0"/>
      <p:bldP spid="9" grpId="0"/>
      <p:bldP spid="10" grpId="0"/>
      <p:bldP spid="11" grpId="0"/>
      <p:bldP spid="12" grpId="0"/>
      <p:bldP spid="13" grpId="0"/>
      <p:bldP spid="18" grpId="0"/>
      <p:bldP spid="19" grpId="0"/>
      <p:bldP spid="20" grpId="0"/>
      <p:bldP spid="21" grpId="0"/>
      <p:bldP spid="23" grpId="0"/>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23" name="Group 56"/>
          <p:cNvGrpSpPr>
            <a:grpSpLocks/>
          </p:cNvGrpSpPr>
          <p:nvPr/>
        </p:nvGrpSpPr>
        <p:grpSpPr bwMode="auto">
          <a:xfrm>
            <a:off x="1476802" y="3191417"/>
            <a:ext cx="7202560" cy="1581844"/>
            <a:chOff x="1172" y="2532"/>
            <a:chExt cx="5716" cy="1255"/>
          </a:xfrm>
        </p:grpSpPr>
        <p:sp>
          <p:nvSpPr>
            <p:cNvPr id="24" name="AutoShape 37"/>
            <p:cNvSpPr>
              <a:spLocks noChangeArrowheads="1"/>
            </p:cNvSpPr>
            <p:nvPr/>
          </p:nvSpPr>
          <p:spPr bwMode="auto">
            <a:xfrm rot="10800000">
              <a:off x="1457" y="2949"/>
              <a:ext cx="1716" cy="125"/>
            </a:xfrm>
            <a:custGeom>
              <a:avLst/>
              <a:gdLst>
                <a:gd name="G0" fmla="+- 2822 0 0"/>
                <a:gd name="G1" fmla="+- 21600 0 2822"/>
                <a:gd name="G2" fmla="*/ 2822 1 2"/>
                <a:gd name="G3" fmla="+- 21600 0 G2"/>
                <a:gd name="G4" fmla="+/ 2822 21600 2"/>
                <a:gd name="G5" fmla="+/ G1 0 2"/>
                <a:gd name="G6" fmla="*/ 21600 21600 2822"/>
                <a:gd name="G7" fmla="*/ G6 1 2"/>
                <a:gd name="G8" fmla="+- 21600 0 G7"/>
                <a:gd name="G9" fmla="*/ 21600 1 2"/>
                <a:gd name="G10" fmla="+- 2822 0 G9"/>
                <a:gd name="G11" fmla="?: G10 G8 0"/>
                <a:gd name="G12" fmla="?: G10 G7 21600"/>
                <a:gd name="T0" fmla="*/ 20189 w 21600"/>
                <a:gd name="T1" fmla="*/ 10800 h 21600"/>
                <a:gd name="T2" fmla="*/ 10800 w 21600"/>
                <a:gd name="T3" fmla="*/ 21600 h 21600"/>
                <a:gd name="T4" fmla="*/ 1411 w 21600"/>
                <a:gd name="T5" fmla="*/ 10800 h 21600"/>
                <a:gd name="T6" fmla="*/ 10800 w 21600"/>
                <a:gd name="T7" fmla="*/ 0 h 21600"/>
                <a:gd name="T8" fmla="*/ 3211 w 21600"/>
                <a:gd name="T9" fmla="*/ 3211 h 21600"/>
                <a:gd name="T10" fmla="*/ 18389 w 21600"/>
                <a:gd name="T11" fmla="*/ 18389 h 21600"/>
              </a:gdLst>
              <a:ahLst/>
              <a:cxnLst>
                <a:cxn ang="0">
                  <a:pos x="T0" y="T1"/>
                </a:cxn>
                <a:cxn ang="0">
                  <a:pos x="T2" y="T3"/>
                </a:cxn>
                <a:cxn ang="0">
                  <a:pos x="T4" y="T5"/>
                </a:cxn>
                <a:cxn ang="0">
                  <a:pos x="T6" y="T7"/>
                </a:cxn>
              </a:cxnLst>
              <a:rect l="T8" t="T9" r="T10" b="T11"/>
              <a:pathLst>
                <a:path w="21600" h="21600">
                  <a:moveTo>
                    <a:pt x="0" y="0"/>
                  </a:moveTo>
                  <a:lnTo>
                    <a:pt x="2822" y="21600"/>
                  </a:lnTo>
                  <a:lnTo>
                    <a:pt x="18778" y="21600"/>
                  </a:lnTo>
                  <a:lnTo>
                    <a:pt x="21600" y="0"/>
                  </a:lnTo>
                  <a:close/>
                </a:path>
              </a:pathLst>
            </a:custGeom>
            <a:gradFill rotWithShape="1">
              <a:gsLst>
                <a:gs pos="0">
                  <a:schemeClr val="tx1">
                    <a:alpha val="50000"/>
                  </a:schemeClr>
                </a:gs>
                <a:gs pos="100000">
                  <a:schemeClr val="bg1">
                    <a:alpha val="0"/>
                  </a:schemeClr>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5" name="AutoShape 39"/>
            <p:cNvSpPr>
              <a:spLocks noChangeArrowheads="1"/>
            </p:cNvSpPr>
            <p:nvPr/>
          </p:nvSpPr>
          <p:spPr bwMode="auto">
            <a:xfrm rot="10800000">
              <a:off x="1172" y="3538"/>
              <a:ext cx="5716" cy="249"/>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chemeClr val="bg1">
                    <a:alpha val="0"/>
                  </a:schemeClr>
                </a:gs>
                <a:gs pos="100000">
                  <a:schemeClr val="tx1">
                    <a:alpha val="50000"/>
                  </a:schemeClr>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6" name="Rectangle 40"/>
            <p:cNvSpPr>
              <a:spLocks noChangeArrowheads="1"/>
            </p:cNvSpPr>
            <p:nvPr/>
          </p:nvSpPr>
          <p:spPr bwMode="auto">
            <a:xfrm rot="10800000">
              <a:off x="1457" y="3078"/>
              <a:ext cx="1716" cy="460"/>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 name="Rectangle 41"/>
            <p:cNvSpPr>
              <a:spLocks noChangeArrowheads="1"/>
            </p:cNvSpPr>
            <p:nvPr/>
          </p:nvSpPr>
          <p:spPr bwMode="auto">
            <a:xfrm rot="10800000">
              <a:off x="3172" y="2697"/>
              <a:ext cx="1716" cy="841"/>
            </a:xfrm>
            <a:prstGeom prst="rect">
              <a:avLst/>
            </a:prstGeom>
            <a:gradFill rotWithShape="1">
              <a:gsLst>
                <a:gs pos="0">
                  <a:srgbClr val="008000"/>
                </a:gs>
                <a:gs pos="100000">
                  <a:srgbClr val="33CC33"/>
                </a:gs>
              </a:gsLst>
              <a:lin ang="27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8" name="AutoShape 42"/>
            <p:cNvSpPr>
              <a:spLocks noChangeArrowheads="1"/>
            </p:cNvSpPr>
            <p:nvPr/>
          </p:nvSpPr>
          <p:spPr bwMode="auto">
            <a:xfrm rot="10800000">
              <a:off x="3172" y="2532"/>
              <a:ext cx="1716" cy="159"/>
            </a:xfrm>
            <a:custGeom>
              <a:avLst/>
              <a:gdLst>
                <a:gd name="G0" fmla="+- 4551 0 0"/>
                <a:gd name="G1" fmla="+- 21600 0 4551"/>
                <a:gd name="G2" fmla="*/ 4551 1 2"/>
                <a:gd name="G3" fmla="+- 21600 0 G2"/>
                <a:gd name="G4" fmla="+/ 4551 21600 2"/>
                <a:gd name="G5" fmla="+/ G1 0 2"/>
                <a:gd name="G6" fmla="*/ 21600 21600 4551"/>
                <a:gd name="G7" fmla="*/ G6 1 2"/>
                <a:gd name="G8" fmla="+- 21600 0 G7"/>
                <a:gd name="G9" fmla="*/ 21600 1 2"/>
                <a:gd name="G10" fmla="+- 4551 0 G9"/>
                <a:gd name="G11" fmla="?: G10 G8 0"/>
                <a:gd name="G12" fmla="?: G10 G7 21600"/>
                <a:gd name="T0" fmla="*/ 19324 w 21600"/>
                <a:gd name="T1" fmla="*/ 10800 h 21600"/>
                <a:gd name="T2" fmla="*/ 10800 w 21600"/>
                <a:gd name="T3" fmla="*/ 21600 h 21600"/>
                <a:gd name="T4" fmla="*/ 2276 w 21600"/>
                <a:gd name="T5" fmla="*/ 10800 h 21600"/>
                <a:gd name="T6" fmla="*/ 10800 w 21600"/>
                <a:gd name="T7" fmla="*/ 0 h 21600"/>
                <a:gd name="T8" fmla="*/ 4076 w 21600"/>
                <a:gd name="T9" fmla="*/ 4076 h 21600"/>
                <a:gd name="T10" fmla="*/ 17524 w 21600"/>
                <a:gd name="T11" fmla="*/ 17524 h 21600"/>
              </a:gdLst>
              <a:ahLst/>
              <a:cxnLst>
                <a:cxn ang="0">
                  <a:pos x="T0" y="T1"/>
                </a:cxn>
                <a:cxn ang="0">
                  <a:pos x="T2" y="T3"/>
                </a:cxn>
                <a:cxn ang="0">
                  <a:pos x="T4" y="T5"/>
                </a:cxn>
                <a:cxn ang="0">
                  <a:pos x="T6" y="T7"/>
                </a:cxn>
              </a:cxnLst>
              <a:rect l="T8" t="T9" r="T10" b="T11"/>
              <a:pathLst>
                <a:path w="21600" h="21600">
                  <a:moveTo>
                    <a:pt x="0" y="0"/>
                  </a:moveTo>
                  <a:lnTo>
                    <a:pt x="4551" y="21600"/>
                  </a:lnTo>
                  <a:lnTo>
                    <a:pt x="1704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9" name="Rectangle 43"/>
            <p:cNvSpPr>
              <a:spLocks noChangeArrowheads="1"/>
            </p:cNvSpPr>
            <p:nvPr/>
          </p:nvSpPr>
          <p:spPr bwMode="auto">
            <a:xfrm rot="10800000">
              <a:off x="4887" y="2984"/>
              <a:ext cx="1716" cy="554"/>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30" name="AutoShape 44"/>
            <p:cNvSpPr>
              <a:spLocks noChangeArrowheads="1"/>
            </p:cNvSpPr>
            <p:nvPr/>
          </p:nvSpPr>
          <p:spPr bwMode="auto">
            <a:xfrm rot="10800000">
              <a:off x="4887" y="2852"/>
              <a:ext cx="1716" cy="124"/>
            </a:xfrm>
            <a:custGeom>
              <a:avLst/>
              <a:gdLst>
                <a:gd name="G0" fmla="+- 3584 0 0"/>
                <a:gd name="G1" fmla="+- 21600 0 3584"/>
                <a:gd name="G2" fmla="*/ 3584 1 2"/>
                <a:gd name="G3" fmla="+- 21600 0 G2"/>
                <a:gd name="G4" fmla="+/ 3584 21600 2"/>
                <a:gd name="G5" fmla="+/ G1 0 2"/>
                <a:gd name="G6" fmla="*/ 21600 21600 3584"/>
                <a:gd name="G7" fmla="*/ G6 1 2"/>
                <a:gd name="G8" fmla="+- 21600 0 G7"/>
                <a:gd name="G9" fmla="*/ 21600 1 2"/>
                <a:gd name="G10" fmla="+- 3584 0 G9"/>
                <a:gd name="G11" fmla="?: G10 G8 0"/>
                <a:gd name="G12" fmla="?: G10 G7 21600"/>
                <a:gd name="T0" fmla="*/ 19808 w 21600"/>
                <a:gd name="T1" fmla="*/ 10800 h 21600"/>
                <a:gd name="T2" fmla="*/ 10800 w 21600"/>
                <a:gd name="T3" fmla="*/ 21600 h 21600"/>
                <a:gd name="T4" fmla="*/ 1792 w 21600"/>
                <a:gd name="T5" fmla="*/ 10800 h 21600"/>
                <a:gd name="T6" fmla="*/ 10800 w 21600"/>
                <a:gd name="T7" fmla="*/ 0 h 21600"/>
                <a:gd name="T8" fmla="*/ 3592 w 21600"/>
                <a:gd name="T9" fmla="*/ 3592 h 21600"/>
                <a:gd name="T10" fmla="*/ 18008 w 21600"/>
                <a:gd name="T11" fmla="*/ 18008 h 21600"/>
              </a:gdLst>
              <a:ahLst/>
              <a:cxnLst>
                <a:cxn ang="0">
                  <a:pos x="T0" y="T1"/>
                </a:cxn>
                <a:cxn ang="0">
                  <a:pos x="T2" y="T3"/>
                </a:cxn>
                <a:cxn ang="0">
                  <a:pos x="T4" y="T5"/>
                </a:cxn>
                <a:cxn ang="0">
                  <a:pos x="T6" y="T7"/>
                </a:cxn>
              </a:cxnLst>
              <a:rect l="T8" t="T9" r="T10" b="T11"/>
              <a:pathLst>
                <a:path w="21600" h="21600">
                  <a:moveTo>
                    <a:pt x="0" y="0"/>
                  </a:moveTo>
                  <a:lnTo>
                    <a:pt x="3584" y="21600"/>
                  </a:lnTo>
                  <a:lnTo>
                    <a:pt x="18016" y="21600"/>
                  </a:lnTo>
                  <a:lnTo>
                    <a:pt x="21600" y="0"/>
                  </a:lnTo>
                  <a:close/>
                </a:path>
              </a:pathLst>
            </a:custGeom>
            <a:gradFill rotWithShape="1">
              <a:gsLst>
                <a:gs pos="0">
                  <a:schemeClr val="tx1">
                    <a:alpha val="50000"/>
                  </a:schemeClr>
                </a:gs>
                <a:gs pos="100000">
                  <a:schemeClr val="bg1">
                    <a:alpha val="0"/>
                  </a:schemeClr>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31" name="WordArt 45"/>
            <p:cNvSpPr>
              <a:spLocks noChangeArrowheads="1" noChangeShapeType="1"/>
            </p:cNvSpPr>
            <p:nvPr/>
          </p:nvSpPr>
          <p:spPr bwMode="auto">
            <a:xfrm>
              <a:off x="3897" y="2906"/>
              <a:ext cx="265" cy="358"/>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a:r>
                <a:rPr lang="en-US" altLang="zh-CN" sz="1900" b="1">
                  <a:ln w="9525">
                    <a:solidFill>
                      <a:schemeClr val="bg1"/>
                    </a:solidFill>
                    <a:round/>
                    <a:headEnd/>
                    <a:tailEnd/>
                  </a:ln>
                  <a:solidFill>
                    <a:schemeClr val="bg1"/>
                  </a:solidFill>
                  <a:latin typeface="黑体"/>
                  <a:ea typeface="黑体"/>
                </a:rPr>
                <a:t>1</a:t>
              </a:r>
              <a:endParaRPr lang="zh-CN" altLang="en-US" sz="1900" b="1">
                <a:ln w="9525">
                  <a:solidFill>
                    <a:schemeClr val="bg1"/>
                  </a:solidFill>
                  <a:round/>
                  <a:headEnd/>
                  <a:tailEnd/>
                </a:ln>
                <a:solidFill>
                  <a:schemeClr val="bg1"/>
                </a:solidFill>
                <a:latin typeface="黑体"/>
                <a:ea typeface="黑体"/>
              </a:endParaRPr>
            </a:p>
          </p:txBody>
        </p:sp>
        <p:sp>
          <p:nvSpPr>
            <p:cNvPr id="32" name="WordArt 46"/>
            <p:cNvSpPr>
              <a:spLocks noChangeArrowheads="1" noChangeShapeType="1"/>
            </p:cNvSpPr>
            <p:nvPr/>
          </p:nvSpPr>
          <p:spPr bwMode="auto">
            <a:xfrm>
              <a:off x="2169" y="3167"/>
              <a:ext cx="327" cy="308"/>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a:r>
                <a:rPr lang="en-US" altLang="zh-CN" sz="1900" b="1">
                  <a:ln w="9525">
                    <a:solidFill>
                      <a:schemeClr val="bg1"/>
                    </a:solidFill>
                    <a:round/>
                    <a:headEnd/>
                    <a:tailEnd/>
                  </a:ln>
                  <a:solidFill>
                    <a:schemeClr val="bg2"/>
                  </a:solidFill>
                  <a:latin typeface="黑体"/>
                  <a:ea typeface="黑体"/>
                </a:rPr>
                <a:t>3</a:t>
              </a:r>
              <a:endParaRPr lang="zh-CN" altLang="en-US" sz="1900" b="1">
                <a:ln w="9525">
                  <a:solidFill>
                    <a:schemeClr val="bg1"/>
                  </a:solidFill>
                  <a:round/>
                  <a:headEnd/>
                  <a:tailEnd/>
                </a:ln>
                <a:solidFill>
                  <a:schemeClr val="bg2"/>
                </a:solidFill>
                <a:latin typeface="黑体"/>
                <a:ea typeface="黑体"/>
              </a:endParaRPr>
            </a:p>
          </p:txBody>
        </p:sp>
        <p:sp>
          <p:nvSpPr>
            <p:cNvPr id="33" name="WordArt 47"/>
            <p:cNvSpPr>
              <a:spLocks noChangeArrowheads="1" noChangeShapeType="1"/>
            </p:cNvSpPr>
            <p:nvPr/>
          </p:nvSpPr>
          <p:spPr bwMode="auto">
            <a:xfrm>
              <a:off x="5573" y="3108"/>
              <a:ext cx="328" cy="308"/>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a:r>
                <a:rPr lang="en-US" altLang="zh-CN" sz="1900" b="1">
                  <a:ln w="9525">
                    <a:solidFill>
                      <a:schemeClr val="bg1"/>
                    </a:solidFill>
                    <a:round/>
                    <a:headEnd/>
                    <a:tailEnd/>
                  </a:ln>
                  <a:solidFill>
                    <a:schemeClr val="bg2"/>
                  </a:solidFill>
                  <a:latin typeface="黑体"/>
                  <a:ea typeface="黑体"/>
                </a:rPr>
                <a:t>2</a:t>
              </a:r>
              <a:endParaRPr lang="zh-CN" altLang="en-US" sz="1900" b="1">
                <a:ln w="9525">
                  <a:solidFill>
                    <a:schemeClr val="bg1"/>
                  </a:solidFill>
                  <a:round/>
                  <a:headEnd/>
                  <a:tailEnd/>
                </a:ln>
                <a:solidFill>
                  <a:schemeClr val="bg2"/>
                </a:solidFill>
                <a:latin typeface="黑体"/>
                <a:ea typeface="黑体"/>
              </a:endParaRPr>
            </a:p>
          </p:txBody>
        </p:sp>
      </p:grpSp>
      <p:grpSp>
        <p:nvGrpSpPr>
          <p:cNvPr id="34" name="Group 55"/>
          <p:cNvGrpSpPr>
            <a:grpSpLocks/>
          </p:cNvGrpSpPr>
          <p:nvPr/>
        </p:nvGrpSpPr>
        <p:grpSpPr bwMode="auto">
          <a:xfrm>
            <a:off x="1910266" y="1302028"/>
            <a:ext cx="6339413" cy="2404906"/>
            <a:chOff x="1515" y="1033"/>
            <a:chExt cx="5032" cy="1908"/>
          </a:xfrm>
        </p:grpSpPr>
        <p:sp>
          <p:nvSpPr>
            <p:cNvPr id="35" name="Rectangle 38"/>
            <p:cNvSpPr>
              <a:spLocks noChangeArrowheads="1"/>
            </p:cNvSpPr>
            <p:nvPr/>
          </p:nvSpPr>
          <p:spPr bwMode="auto">
            <a:xfrm>
              <a:off x="4945" y="1332"/>
              <a:ext cx="1602" cy="1523"/>
            </a:xfrm>
            <a:prstGeom prst="rect">
              <a:avLst/>
            </a:prstGeom>
            <a:gradFill rotWithShape="1">
              <a:gsLst>
                <a:gs pos="0">
                  <a:srgbClr val="DDDDDD"/>
                </a:gs>
                <a:gs pos="100000">
                  <a:schemeClr val="bg1"/>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36" name="Group 54"/>
            <p:cNvGrpSpPr>
              <a:grpSpLocks/>
            </p:cNvGrpSpPr>
            <p:nvPr/>
          </p:nvGrpSpPr>
          <p:grpSpPr bwMode="auto">
            <a:xfrm>
              <a:off x="1515" y="1033"/>
              <a:ext cx="5030" cy="1908"/>
              <a:chOff x="1515" y="1033"/>
              <a:chExt cx="5030" cy="1908"/>
            </a:xfrm>
          </p:grpSpPr>
          <p:sp>
            <p:nvSpPr>
              <p:cNvPr id="37" name="Rectangle 48"/>
              <p:cNvSpPr>
                <a:spLocks noChangeArrowheads="1"/>
              </p:cNvSpPr>
              <p:nvPr/>
            </p:nvSpPr>
            <p:spPr bwMode="auto">
              <a:xfrm>
                <a:off x="1515" y="1418"/>
                <a:ext cx="1602" cy="1523"/>
              </a:xfrm>
              <a:prstGeom prst="rect">
                <a:avLst/>
              </a:prstGeom>
              <a:gradFill rotWithShape="1">
                <a:gsLst>
                  <a:gs pos="0">
                    <a:srgbClr val="DDDDDD"/>
                  </a:gs>
                  <a:gs pos="100000">
                    <a:schemeClr val="bg1"/>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38" name="Group 53"/>
              <p:cNvGrpSpPr>
                <a:grpSpLocks/>
              </p:cNvGrpSpPr>
              <p:nvPr/>
            </p:nvGrpSpPr>
            <p:grpSpPr bwMode="auto">
              <a:xfrm>
                <a:off x="1515" y="1033"/>
                <a:ext cx="5030" cy="1523"/>
                <a:chOff x="1515" y="1033"/>
                <a:chExt cx="5030" cy="1523"/>
              </a:xfrm>
            </p:grpSpPr>
            <p:sp>
              <p:nvSpPr>
                <p:cNvPr id="39" name="Rectangle 36"/>
                <p:cNvSpPr>
                  <a:spLocks noChangeArrowheads="1"/>
                </p:cNvSpPr>
                <p:nvPr/>
              </p:nvSpPr>
              <p:spPr bwMode="auto">
                <a:xfrm>
                  <a:off x="3228" y="1033"/>
                  <a:ext cx="1603" cy="1523"/>
                </a:xfrm>
                <a:prstGeom prst="rect">
                  <a:avLst/>
                </a:prstGeom>
                <a:gradFill rotWithShape="1">
                  <a:gsLst>
                    <a:gs pos="0">
                      <a:srgbClr val="33CC33"/>
                    </a:gs>
                    <a:gs pos="100000">
                      <a:schemeClr val="bg1"/>
                    </a:gs>
                  </a:gsLst>
                  <a:lin ang="540000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 name="Rectangle 49"/>
                <p:cNvSpPr>
                  <a:spLocks noChangeArrowheads="1"/>
                </p:cNvSpPr>
                <p:nvPr/>
              </p:nvSpPr>
              <p:spPr bwMode="auto">
                <a:xfrm>
                  <a:off x="1515" y="1590"/>
                  <a:ext cx="1600" cy="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zh-CN" altLang="en-US" sz="1000">
                      <a:ea typeface="华文细黑" pitchFamily="2" charset="-122"/>
                    </a:rPr>
                    <a:t>单击此处添加段落文字内容</a:t>
                  </a:r>
                </a:p>
                <a:p>
                  <a:pPr algn="ctr"/>
                  <a:r>
                    <a:rPr lang="zh-CN" altLang="en-US" sz="1000">
                      <a:ea typeface="华文细黑" pitchFamily="2" charset="-122"/>
                    </a:rPr>
                    <a:t>单击此处添加段落文字内容</a:t>
                  </a:r>
                </a:p>
                <a:p>
                  <a:pPr algn="ctr"/>
                  <a:r>
                    <a:rPr lang="zh-CN" altLang="en-US" sz="1000">
                      <a:ea typeface="华文细黑" pitchFamily="2" charset="-122"/>
                    </a:rPr>
                    <a:t>单击此处添加段落文字内容</a:t>
                  </a:r>
                </a:p>
              </p:txBody>
            </p:sp>
            <p:sp>
              <p:nvSpPr>
                <p:cNvPr id="41" name="Rectangle 50"/>
                <p:cNvSpPr>
                  <a:spLocks noChangeArrowheads="1"/>
                </p:cNvSpPr>
                <p:nvPr/>
              </p:nvSpPr>
              <p:spPr bwMode="auto">
                <a:xfrm>
                  <a:off x="3230" y="1247"/>
                  <a:ext cx="1600" cy="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zh-CN" altLang="en-US" sz="1000">
                      <a:solidFill>
                        <a:schemeClr val="bg1"/>
                      </a:solidFill>
                      <a:ea typeface="华文细黑" pitchFamily="2" charset="-122"/>
                    </a:rPr>
                    <a:t>单击此处添加段落文字内容</a:t>
                  </a:r>
                </a:p>
                <a:p>
                  <a:pPr algn="ctr"/>
                  <a:r>
                    <a:rPr lang="zh-CN" altLang="en-US" sz="1000">
                      <a:solidFill>
                        <a:schemeClr val="bg1"/>
                      </a:solidFill>
                      <a:ea typeface="华文细黑" pitchFamily="2" charset="-122"/>
                    </a:rPr>
                    <a:t>单击此处添加段落文字内容</a:t>
                  </a:r>
                </a:p>
                <a:p>
                  <a:pPr algn="ctr"/>
                  <a:r>
                    <a:rPr lang="zh-CN" altLang="en-US" sz="1000">
                      <a:solidFill>
                        <a:schemeClr val="bg1"/>
                      </a:solidFill>
                      <a:ea typeface="华文细黑" pitchFamily="2" charset="-122"/>
                    </a:rPr>
                    <a:t>单击此处添加段落文字内容</a:t>
                  </a:r>
                </a:p>
              </p:txBody>
            </p:sp>
            <p:sp>
              <p:nvSpPr>
                <p:cNvPr id="42" name="Rectangle 51"/>
                <p:cNvSpPr>
                  <a:spLocks noChangeArrowheads="1"/>
                </p:cNvSpPr>
                <p:nvPr/>
              </p:nvSpPr>
              <p:spPr bwMode="auto">
                <a:xfrm>
                  <a:off x="4945" y="1504"/>
                  <a:ext cx="1600" cy="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zh-CN" altLang="en-US" sz="1000">
                      <a:ea typeface="华文细黑" pitchFamily="2" charset="-122"/>
                    </a:rPr>
                    <a:t>单击此处添加段落文字内容</a:t>
                  </a:r>
                </a:p>
                <a:p>
                  <a:pPr algn="ctr"/>
                  <a:r>
                    <a:rPr lang="zh-CN" altLang="en-US" sz="1000">
                      <a:ea typeface="华文细黑" pitchFamily="2" charset="-122"/>
                    </a:rPr>
                    <a:t>单击此处添加段落文字内容</a:t>
                  </a:r>
                </a:p>
                <a:p>
                  <a:pPr algn="ctr"/>
                  <a:r>
                    <a:rPr lang="zh-CN" altLang="en-US" sz="1000">
                      <a:ea typeface="华文细黑" pitchFamily="2" charset="-122"/>
                    </a:rPr>
                    <a:t>单击此处添加段落文字内容</a:t>
                  </a:r>
                </a:p>
              </p:txBody>
            </p:sp>
          </p:grpSp>
        </p:grpSp>
      </p:grpSp>
      <p:pic>
        <p:nvPicPr>
          <p:cNvPr id="43" name="Picture 52" descr="10"/>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66226" y="2438939"/>
            <a:ext cx="1193287" cy="39451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by="(-#ppt_w*2)" calcmode="lin" valueType="num">
                                      <p:cBhvr rctx="PPT">
                                        <p:cTn id="7" dur="250" autoRev="1" fill="hold">
                                          <p:stCondLst>
                                            <p:cond delay="0"/>
                                          </p:stCondLst>
                                        </p:cTn>
                                        <p:tgtEl>
                                          <p:spTgt spid="47"/>
                                        </p:tgtEl>
                                        <p:attrNameLst>
                                          <p:attrName>ppt_w</p:attrName>
                                        </p:attrNameLst>
                                      </p:cBhvr>
                                    </p:anim>
                                    <p:anim by="(#ppt_w*0.50)" calcmode="lin" valueType="num">
                                      <p:cBhvr>
                                        <p:cTn id="8" dur="250" decel="50000" autoRev="1" fill="hold">
                                          <p:stCondLst>
                                            <p:cond delay="0"/>
                                          </p:stCondLst>
                                        </p:cTn>
                                        <p:tgtEl>
                                          <p:spTgt spid="47"/>
                                        </p:tgtEl>
                                        <p:attrNameLst>
                                          <p:attrName>ppt_x</p:attrName>
                                        </p:attrNameLst>
                                      </p:cBhvr>
                                    </p:anim>
                                    <p:anim from="(-#ppt_h/2)" to="(#ppt_y)" calcmode="lin" valueType="num">
                                      <p:cBhvr>
                                        <p:cTn id="9" dur="500" fill="hold">
                                          <p:stCondLst>
                                            <p:cond delay="0"/>
                                          </p:stCondLst>
                                        </p:cTn>
                                        <p:tgtEl>
                                          <p:spTgt spid="47"/>
                                        </p:tgtEl>
                                        <p:attrNameLst>
                                          <p:attrName>ppt_y</p:attrName>
                                        </p:attrNameLst>
                                      </p:cBhvr>
                                    </p:anim>
                                    <p:animRot by="21600000">
                                      <p:cBhvr>
                                        <p:cTn id="10" dur="500" fill="hold">
                                          <p:stCondLst>
                                            <p:cond delay="0"/>
                                          </p:stCondLst>
                                        </p:cTn>
                                        <p:tgtEl>
                                          <p:spTgt spid="47"/>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1000"/>
                                        <p:tgtEl>
                                          <p:spTgt spid="43"/>
                                        </p:tgtEl>
                                      </p:cBhvr>
                                    </p:animEffect>
                                    <p:anim calcmode="lin" valueType="num">
                                      <p:cBhvr>
                                        <p:cTn id="15" dur="1000" fill="hold"/>
                                        <p:tgtEl>
                                          <p:spTgt spid="43"/>
                                        </p:tgtEl>
                                        <p:attrNameLst>
                                          <p:attrName>ppt_x</p:attrName>
                                        </p:attrNameLst>
                                      </p:cBhvr>
                                      <p:tavLst>
                                        <p:tav tm="0">
                                          <p:val>
                                            <p:strVal val="#ppt_x"/>
                                          </p:val>
                                        </p:tav>
                                        <p:tav tm="100000">
                                          <p:val>
                                            <p:strVal val="#ppt_x"/>
                                          </p:val>
                                        </p:tav>
                                      </p:tavLst>
                                    </p:anim>
                                    <p:anim calcmode="lin" valueType="num">
                                      <p:cBhvr>
                                        <p:cTn id="16" dur="1000" fill="hold"/>
                                        <p:tgtEl>
                                          <p:spTgt spid="43"/>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47"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ppt_x</p:attrName>
                                        </p:attrNameLst>
                                      </p:cBhvr>
                                      <p:tavLst>
                                        <p:tav tm="0">
                                          <p:val>
                                            <p:strVal val="#ppt_x"/>
                                          </p:val>
                                        </p:tav>
                                        <p:tav tm="100000">
                                          <p:val>
                                            <p:strVal val="#ppt_x"/>
                                          </p:val>
                                        </p:tav>
                                      </p:tavLst>
                                    </p:anim>
                                    <p:anim calcmode="lin" valueType="num">
                                      <p:cBhvr>
                                        <p:cTn id="22" dur="1000" fill="hold"/>
                                        <p:tgtEl>
                                          <p:spTgt spid="34"/>
                                        </p:tgtEl>
                                        <p:attrNameLst>
                                          <p:attrName>ppt_y</p:attrName>
                                        </p:attrNameLst>
                                      </p:cBhvr>
                                      <p:tavLst>
                                        <p:tav tm="0">
                                          <p:val>
                                            <p:strVal val="#ppt_y-.1"/>
                                          </p:val>
                                        </p:tav>
                                        <p:tav tm="100000">
                                          <p:val>
                                            <p:strVal val="#ppt_y"/>
                                          </p:val>
                                        </p:tav>
                                      </p:tavLst>
                                    </p:anim>
                                  </p:childTnLst>
                                </p:cTn>
                              </p:par>
                            </p:childTnLst>
                          </p:cTn>
                        </p:par>
                        <p:par>
                          <p:cTn id="23" fill="hold">
                            <p:stCondLst>
                              <p:cond delay="29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20" name="Oval 6"/>
          <p:cNvSpPr>
            <a:spLocks noChangeArrowheads="1"/>
          </p:cNvSpPr>
          <p:nvPr/>
        </p:nvSpPr>
        <p:spPr bwMode="auto">
          <a:xfrm>
            <a:off x="4211154" y="2086018"/>
            <a:ext cx="1258810" cy="945325"/>
          </a:xfrm>
          <a:prstGeom prst="ellipse">
            <a:avLst/>
          </a:prstGeom>
          <a:solidFill>
            <a:srgbClr val="008000"/>
          </a:soli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72585" tIns="36293" rIns="72585" bIns="36293" anchor="ctr"/>
          <a:lstStyle/>
          <a:p>
            <a:pPr algn="ctr"/>
            <a:r>
              <a:rPr lang="zh-CN" altLang="en-US" b="1">
                <a:solidFill>
                  <a:schemeClr val="bg1"/>
                </a:solidFill>
                <a:ea typeface="微软雅黑" pitchFamily="34" charset="-122"/>
              </a:rPr>
              <a:t>单击此处</a:t>
            </a:r>
          </a:p>
          <a:p>
            <a:pPr algn="ctr"/>
            <a:r>
              <a:rPr lang="zh-CN" altLang="en-US" b="1">
                <a:solidFill>
                  <a:schemeClr val="bg1"/>
                </a:solidFill>
                <a:ea typeface="微软雅黑" pitchFamily="34" charset="-122"/>
              </a:rPr>
              <a:t>添加文字</a:t>
            </a:r>
          </a:p>
        </p:txBody>
      </p:sp>
      <p:grpSp>
        <p:nvGrpSpPr>
          <p:cNvPr id="21" name="Group 7"/>
          <p:cNvGrpSpPr>
            <a:grpSpLocks/>
          </p:cNvGrpSpPr>
          <p:nvPr/>
        </p:nvGrpSpPr>
        <p:grpSpPr bwMode="auto">
          <a:xfrm>
            <a:off x="4317000" y="2112486"/>
            <a:ext cx="1050898" cy="255868"/>
            <a:chOff x="1431" y="1843"/>
            <a:chExt cx="907" cy="295"/>
          </a:xfrm>
        </p:grpSpPr>
        <p:sp>
          <p:nvSpPr>
            <p:cNvPr id="22" name="Freeform 8"/>
            <p:cNvSpPr>
              <a:spLocks/>
            </p:cNvSpPr>
            <p:nvPr/>
          </p:nvSpPr>
          <p:spPr bwMode="auto">
            <a:xfrm>
              <a:off x="1431"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b="1">
                <a:solidFill>
                  <a:schemeClr val="bg1"/>
                </a:solidFill>
                <a:ea typeface="微软雅黑" pitchFamily="34" charset="-122"/>
              </a:endParaRPr>
            </a:p>
          </p:txBody>
        </p:sp>
        <p:sp>
          <p:nvSpPr>
            <p:cNvPr id="23" name="Oval 9"/>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b="1">
                <a:solidFill>
                  <a:schemeClr val="bg1"/>
                </a:solidFill>
                <a:ea typeface="微软雅黑" pitchFamily="34" charset="-122"/>
              </a:endParaRPr>
            </a:p>
          </p:txBody>
        </p:sp>
      </p:grpSp>
      <p:grpSp>
        <p:nvGrpSpPr>
          <p:cNvPr id="24" name="Group 132"/>
          <p:cNvGrpSpPr>
            <a:grpSpLocks/>
          </p:cNvGrpSpPr>
          <p:nvPr/>
        </p:nvGrpSpPr>
        <p:grpSpPr bwMode="auto">
          <a:xfrm>
            <a:off x="5380499" y="1600750"/>
            <a:ext cx="3153956" cy="2863704"/>
            <a:chOff x="4270" y="1270"/>
            <a:chExt cx="2503" cy="2272"/>
          </a:xfrm>
        </p:grpSpPr>
        <p:grpSp>
          <p:nvGrpSpPr>
            <p:cNvPr id="25" name="Group 44"/>
            <p:cNvGrpSpPr>
              <a:grpSpLocks/>
            </p:cNvGrpSpPr>
            <p:nvPr/>
          </p:nvGrpSpPr>
          <p:grpSpPr bwMode="auto">
            <a:xfrm>
              <a:off x="6499" y="2770"/>
              <a:ext cx="274" cy="235"/>
              <a:chOff x="3061" y="-879"/>
              <a:chExt cx="614" cy="702"/>
            </a:xfrm>
          </p:grpSpPr>
          <p:sp>
            <p:nvSpPr>
              <p:cNvPr id="104" name="Oval 45"/>
              <p:cNvSpPr>
                <a:spLocks noChangeArrowheads="1"/>
              </p:cNvSpPr>
              <p:nvPr/>
            </p:nvSpPr>
            <p:spPr bwMode="auto">
              <a:xfrm>
                <a:off x="3061" y="-380"/>
                <a:ext cx="592" cy="203"/>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105" name="Group 46"/>
              <p:cNvGrpSpPr>
                <a:grpSpLocks/>
              </p:cNvGrpSpPr>
              <p:nvPr/>
            </p:nvGrpSpPr>
            <p:grpSpPr bwMode="auto">
              <a:xfrm>
                <a:off x="3062" y="-879"/>
                <a:ext cx="613" cy="613"/>
                <a:chOff x="2335" y="1139"/>
                <a:chExt cx="1089" cy="1089"/>
              </a:xfrm>
            </p:grpSpPr>
            <p:sp>
              <p:nvSpPr>
                <p:cNvPr id="106" name="Oval 47"/>
                <p:cNvSpPr>
                  <a:spLocks noChangeArrowheads="1"/>
                </p:cNvSpPr>
                <p:nvPr/>
              </p:nvSpPr>
              <p:spPr bwMode="auto">
                <a:xfrm>
                  <a:off x="2335" y="1139"/>
                  <a:ext cx="1089" cy="1089"/>
                </a:xfrm>
                <a:prstGeom prst="ellipse">
                  <a:avLst/>
                </a:prstGeom>
                <a:gradFill rotWithShape="1">
                  <a:gsLst>
                    <a:gs pos="0">
                      <a:srgbClr val="E4E4E4"/>
                    </a:gs>
                    <a:gs pos="100000">
                      <a:srgbClr val="838383"/>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107" name="Group 48"/>
                <p:cNvGrpSpPr>
                  <a:grpSpLocks/>
                </p:cNvGrpSpPr>
                <p:nvPr/>
              </p:nvGrpSpPr>
              <p:grpSpPr bwMode="auto">
                <a:xfrm>
                  <a:off x="2426" y="1169"/>
                  <a:ext cx="908" cy="296"/>
                  <a:chOff x="1431" y="1843"/>
                  <a:chExt cx="907" cy="295"/>
                </a:xfrm>
              </p:grpSpPr>
              <p:sp>
                <p:nvSpPr>
                  <p:cNvPr id="108" name="Freeform 49"/>
                  <p:cNvSpPr>
                    <a:spLocks/>
                  </p:cNvSpPr>
                  <p:nvPr/>
                </p:nvSpPr>
                <p:spPr bwMode="auto">
                  <a:xfrm>
                    <a:off x="1426" y="1845"/>
                    <a:ext cx="911" cy="291"/>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109" name="Oval 50"/>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grpSp>
          <p:nvGrpSpPr>
            <p:cNvPr id="26" name="Group 76"/>
            <p:cNvGrpSpPr>
              <a:grpSpLocks/>
            </p:cNvGrpSpPr>
            <p:nvPr/>
          </p:nvGrpSpPr>
          <p:grpSpPr bwMode="auto">
            <a:xfrm>
              <a:off x="4270" y="3093"/>
              <a:ext cx="523" cy="449"/>
              <a:chOff x="3061" y="-879"/>
              <a:chExt cx="614" cy="702"/>
            </a:xfrm>
          </p:grpSpPr>
          <p:sp>
            <p:nvSpPr>
              <p:cNvPr id="98" name="Oval 77"/>
              <p:cNvSpPr>
                <a:spLocks noChangeArrowheads="1"/>
              </p:cNvSpPr>
              <p:nvPr/>
            </p:nvSpPr>
            <p:spPr bwMode="auto">
              <a:xfrm>
                <a:off x="3061" y="-380"/>
                <a:ext cx="591" cy="203"/>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99" name="Group 78"/>
              <p:cNvGrpSpPr>
                <a:grpSpLocks/>
              </p:cNvGrpSpPr>
              <p:nvPr/>
            </p:nvGrpSpPr>
            <p:grpSpPr bwMode="auto">
              <a:xfrm>
                <a:off x="3062" y="-879"/>
                <a:ext cx="613" cy="613"/>
                <a:chOff x="2335" y="1139"/>
                <a:chExt cx="1089" cy="1089"/>
              </a:xfrm>
            </p:grpSpPr>
            <p:sp>
              <p:nvSpPr>
                <p:cNvPr id="100" name="Oval 79"/>
                <p:cNvSpPr>
                  <a:spLocks noChangeArrowheads="1"/>
                </p:cNvSpPr>
                <p:nvPr/>
              </p:nvSpPr>
              <p:spPr bwMode="auto">
                <a:xfrm>
                  <a:off x="2335" y="1139"/>
                  <a:ext cx="1089" cy="1089"/>
                </a:xfrm>
                <a:prstGeom prst="ellipse">
                  <a:avLst/>
                </a:prstGeom>
                <a:gradFill rotWithShape="1">
                  <a:gsLst>
                    <a:gs pos="0">
                      <a:srgbClr val="BEBEBE"/>
                    </a:gs>
                    <a:gs pos="100000">
                      <a:srgbClr val="6E6E6E"/>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101" name="Group 80"/>
                <p:cNvGrpSpPr>
                  <a:grpSpLocks/>
                </p:cNvGrpSpPr>
                <p:nvPr/>
              </p:nvGrpSpPr>
              <p:grpSpPr bwMode="auto">
                <a:xfrm>
                  <a:off x="2426" y="1169"/>
                  <a:ext cx="908" cy="296"/>
                  <a:chOff x="1431" y="1843"/>
                  <a:chExt cx="907" cy="295"/>
                </a:xfrm>
              </p:grpSpPr>
              <p:sp>
                <p:nvSpPr>
                  <p:cNvPr id="102" name="Freeform 81"/>
                  <p:cNvSpPr>
                    <a:spLocks/>
                  </p:cNvSpPr>
                  <p:nvPr/>
                </p:nvSpPr>
                <p:spPr bwMode="auto">
                  <a:xfrm>
                    <a:off x="1434" y="1844"/>
                    <a:ext cx="904" cy="293"/>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103" name="Oval 8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grpSp>
          <p:nvGrpSpPr>
            <p:cNvPr id="27" name="Group 131"/>
            <p:cNvGrpSpPr>
              <a:grpSpLocks/>
            </p:cNvGrpSpPr>
            <p:nvPr/>
          </p:nvGrpSpPr>
          <p:grpSpPr bwMode="auto">
            <a:xfrm>
              <a:off x="4613" y="1270"/>
              <a:ext cx="2031" cy="2256"/>
              <a:chOff x="4613" y="1270"/>
              <a:chExt cx="2031" cy="2256"/>
            </a:xfrm>
          </p:grpSpPr>
          <p:sp>
            <p:nvSpPr>
              <p:cNvPr id="28" name="Oval 4"/>
              <p:cNvSpPr>
                <a:spLocks noChangeArrowheads="1"/>
              </p:cNvSpPr>
              <p:nvPr/>
            </p:nvSpPr>
            <p:spPr bwMode="auto">
              <a:xfrm>
                <a:off x="4756" y="3043"/>
                <a:ext cx="1572" cy="483"/>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29" name="Group 10"/>
              <p:cNvGrpSpPr>
                <a:grpSpLocks/>
              </p:cNvGrpSpPr>
              <p:nvPr/>
            </p:nvGrpSpPr>
            <p:grpSpPr bwMode="auto">
              <a:xfrm>
                <a:off x="4613" y="1439"/>
                <a:ext cx="1880" cy="1939"/>
                <a:chOff x="2953" y="1386"/>
                <a:chExt cx="1492" cy="2052"/>
              </a:xfrm>
            </p:grpSpPr>
            <p:sp>
              <p:nvSpPr>
                <p:cNvPr id="95" name="Freeform 11"/>
                <p:cNvSpPr>
                  <a:spLocks/>
                </p:cNvSpPr>
                <p:nvPr/>
              </p:nvSpPr>
              <p:spPr bwMode="auto">
                <a:xfrm>
                  <a:off x="2953" y="1386"/>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6" name="Freeform 12"/>
                <p:cNvSpPr>
                  <a:spLocks noEditPoints="1"/>
                </p:cNvSpPr>
                <p:nvPr/>
              </p:nvSpPr>
              <p:spPr bwMode="auto">
                <a:xfrm>
                  <a:off x="2953" y="1386"/>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sp>
              <p:nvSpPr>
                <p:cNvPr id="97" name="Freeform 13"/>
                <p:cNvSpPr>
                  <a:spLocks/>
                </p:cNvSpPr>
                <p:nvPr/>
              </p:nvSpPr>
              <p:spPr bwMode="auto">
                <a:xfrm>
                  <a:off x="3000" y="1409"/>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30" name="Group 14"/>
              <p:cNvGrpSpPr>
                <a:grpSpLocks/>
              </p:cNvGrpSpPr>
              <p:nvPr/>
            </p:nvGrpSpPr>
            <p:grpSpPr bwMode="auto">
              <a:xfrm>
                <a:off x="5557" y="1270"/>
                <a:ext cx="828" cy="621"/>
                <a:chOff x="2335" y="1139"/>
                <a:chExt cx="1089" cy="1089"/>
              </a:xfrm>
            </p:grpSpPr>
            <p:sp>
              <p:nvSpPr>
                <p:cNvPr id="91" name="Oval 15"/>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92" name="Group 16"/>
                <p:cNvGrpSpPr>
                  <a:grpSpLocks/>
                </p:cNvGrpSpPr>
                <p:nvPr/>
              </p:nvGrpSpPr>
              <p:grpSpPr bwMode="auto">
                <a:xfrm>
                  <a:off x="2426" y="1169"/>
                  <a:ext cx="908" cy="296"/>
                  <a:chOff x="1431" y="1843"/>
                  <a:chExt cx="907" cy="295"/>
                </a:xfrm>
              </p:grpSpPr>
              <p:sp>
                <p:nvSpPr>
                  <p:cNvPr id="93" name="Freeform 17"/>
                  <p:cNvSpPr>
                    <a:spLocks/>
                  </p:cNvSpPr>
                  <p:nvPr/>
                </p:nvSpPr>
                <p:spPr bwMode="auto">
                  <a:xfrm>
                    <a:off x="1431" y="1843"/>
                    <a:ext cx="908"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94" name="Oval 1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1" name="Group 19"/>
              <p:cNvGrpSpPr>
                <a:grpSpLocks/>
              </p:cNvGrpSpPr>
              <p:nvPr/>
            </p:nvGrpSpPr>
            <p:grpSpPr bwMode="auto">
              <a:xfrm>
                <a:off x="4871" y="1484"/>
                <a:ext cx="600" cy="450"/>
                <a:chOff x="2335" y="1139"/>
                <a:chExt cx="1089" cy="1089"/>
              </a:xfrm>
            </p:grpSpPr>
            <p:sp>
              <p:nvSpPr>
                <p:cNvPr id="87" name="Oval 20"/>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88" name="Group 21"/>
                <p:cNvGrpSpPr>
                  <a:grpSpLocks/>
                </p:cNvGrpSpPr>
                <p:nvPr/>
              </p:nvGrpSpPr>
              <p:grpSpPr bwMode="auto">
                <a:xfrm>
                  <a:off x="2426" y="1169"/>
                  <a:ext cx="908" cy="296"/>
                  <a:chOff x="1431" y="1843"/>
                  <a:chExt cx="907" cy="295"/>
                </a:xfrm>
              </p:grpSpPr>
              <p:sp>
                <p:nvSpPr>
                  <p:cNvPr id="89" name="Freeform 22"/>
                  <p:cNvSpPr>
                    <a:spLocks/>
                  </p:cNvSpPr>
                  <p:nvPr/>
                </p:nvSpPr>
                <p:spPr bwMode="auto">
                  <a:xfrm>
                    <a:off x="1433"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90" name="Oval 2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2" name="Group 24"/>
              <p:cNvGrpSpPr>
                <a:grpSpLocks/>
              </p:cNvGrpSpPr>
              <p:nvPr/>
            </p:nvGrpSpPr>
            <p:grpSpPr bwMode="auto">
              <a:xfrm>
                <a:off x="5128" y="1527"/>
                <a:ext cx="600" cy="450"/>
                <a:chOff x="2335" y="1139"/>
                <a:chExt cx="1089" cy="1089"/>
              </a:xfrm>
            </p:grpSpPr>
            <p:sp>
              <p:nvSpPr>
                <p:cNvPr id="83" name="Oval 25"/>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84" name="Group 26"/>
                <p:cNvGrpSpPr>
                  <a:grpSpLocks/>
                </p:cNvGrpSpPr>
                <p:nvPr/>
              </p:nvGrpSpPr>
              <p:grpSpPr bwMode="auto">
                <a:xfrm>
                  <a:off x="2426" y="1169"/>
                  <a:ext cx="908" cy="296"/>
                  <a:chOff x="1431" y="1843"/>
                  <a:chExt cx="907" cy="295"/>
                </a:xfrm>
              </p:grpSpPr>
              <p:sp>
                <p:nvSpPr>
                  <p:cNvPr id="85" name="Freeform 27"/>
                  <p:cNvSpPr>
                    <a:spLocks/>
                  </p:cNvSpPr>
                  <p:nvPr/>
                </p:nvSpPr>
                <p:spPr bwMode="auto">
                  <a:xfrm>
                    <a:off x="1433"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86" name="Oval 2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3" name="Group 29"/>
              <p:cNvGrpSpPr>
                <a:grpSpLocks/>
              </p:cNvGrpSpPr>
              <p:nvPr/>
            </p:nvGrpSpPr>
            <p:grpSpPr bwMode="auto">
              <a:xfrm>
                <a:off x="4671" y="1655"/>
                <a:ext cx="600" cy="450"/>
                <a:chOff x="2335" y="1139"/>
                <a:chExt cx="1089" cy="1089"/>
              </a:xfrm>
            </p:grpSpPr>
            <p:sp>
              <p:nvSpPr>
                <p:cNvPr id="79" name="Oval 30"/>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80" name="Group 31"/>
                <p:cNvGrpSpPr>
                  <a:grpSpLocks/>
                </p:cNvGrpSpPr>
                <p:nvPr/>
              </p:nvGrpSpPr>
              <p:grpSpPr bwMode="auto">
                <a:xfrm>
                  <a:off x="2426" y="1169"/>
                  <a:ext cx="908" cy="296"/>
                  <a:chOff x="1431" y="1843"/>
                  <a:chExt cx="907" cy="295"/>
                </a:xfrm>
              </p:grpSpPr>
              <p:sp>
                <p:nvSpPr>
                  <p:cNvPr id="81" name="Freeform 32"/>
                  <p:cNvSpPr>
                    <a:spLocks/>
                  </p:cNvSpPr>
                  <p:nvPr/>
                </p:nvSpPr>
                <p:spPr bwMode="auto">
                  <a:xfrm>
                    <a:off x="1433"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82" name="Oval 3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4" name="Group 34"/>
              <p:cNvGrpSpPr>
                <a:grpSpLocks/>
              </p:cNvGrpSpPr>
              <p:nvPr/>
            </p:nvGrpSpPr>
            <p:grpSpPr bwMode="auto">
              <a:xfrm>
                <a:off x="5014" y="1827"/>
                <a:ext cx="600" cy="450"/>
                <a:chOff x="2335" y="1139"/>
                <a:chExt cx="1089" cy="1089"/>
              </a:xfrm>
            </p:grpSpPr>
            <p:sp>
              <p:nvSpPr>
                <p:cNvPr id="75" name="Oval 35"/>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76" name="Group 36"/>
                <p:cNvGrpSpPr>
                  <a:grpSpLocks/>
                </p:cNvGrpSpPr>
                <p:nvPr/>
              </p:nvGrpSpPr>
              <p:grpSpPr bwMode="auto">
                <a:xfrm>
                  <a:off x="2426" y="1169"/>
                  <a:ext cx="908" cy="296"/>
                  <a:chOff x="1431" y="1843"/>
                  <a:chExt cx="907" cy="295"/>
                </a:xfrm>
              </p:grpSpPr>
              <p:sp>
                <p:nvSpPr>
                  <p:cNvPr id="77" name="Freeform 37"/>
                  <p:cNvSpPr>
                    <a:spLocks/>
                  </p:cNvSpPr>
                  <p:nvPr/>
                </p:nvSpPr>
                <p:spPr bwMode="auto">
                  <a:xfrm>
                    <a:off x="1433"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78" name="Oval 3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53" name="Group 39"/>
              <p:cNvGrpSpPr>
                <a:grpSpLocks/>
              </p:cNvGrpSpPr>
              <p:nvPr/>
            </p:nvGrpSpPr>
            <p:grpSpPr bwMode="auto">
              <a:xfrm>
                <a:off x="5843" y="1677"/>
                <a:ext cx="600" cy="450"/>
                <a:chOff x="2335" y="1139"/>
                <a:chExt cx="1089" cy="1089"/>
              </a:xfrm>
            </p:grpSpPr>
            <p:sp>
              <p:nvSpPr>
                <p:cNvPr id="71" name="Oval 40"/>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72" name="Group 41"/>
                <p:cNvGrpSpPr>
                  <a:grpSpLocks/>
                </p:cNvGrpSpPr>
                <p:nvPr/>
              </p:nvGrpSpPr>
              <p:grpSpPr bwMode="auto">
                <a:xfrm>
                  <a:off x="2426" y="1169"/>
                  <a:ext cx="908" cy="296"/>
                  <a:chOff x="1431" y="1843"/>
                  <a:chExt cx="907" cy="295"/>
                </a:xfrm>
              </p:grpSpPr>
              <p:sp>
                <p:nvSpPr>
                  <p:cNvPr id="73" name="Freeform 42"/>
                  <p:cNvSpPr>
                    <a:spLocks/>
                  </p:cNvSpPr>
                  <p:nvPr/>
                </p:nvSpPr>
                <p:spPr bwMode="auto">
                  <a:xfrm>
                    <a:off x="1433"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74" name="Oval 4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sp>
            <p:nvSpPr>
              <p:cNvPr id="54" name="Text Box 51"/>
              <p:cNvSpPr txBox="1">
                <a:spLocks noChangeArrowheads="1"/>
              </p:cNvSpPr>
              <p:nvPr/>
            </p:nvSpPr>
            <p:spPr bwMode="auto">
              <a:xfrm>
                <a:off x="5580" y="1361"/>
                <a:ext cx="771"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0" cap="rnd" algn="ctr">
                    <a:solidFill>
                      <a:srgbClr val="000000"/>
                    </a:solidFill>
                    <a:prstDash val="sysDot"/>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latinLnBrk="1"/>
                <a:r>
                  <a:rPr kumimoji="1" lang="zh-CN" altLang="en-US" sz="1000" b="1">
                    <a:solidFill>
                      <a:schemeClr val="bg1"/>
                    </a:solidFill>
                    <a:ea typeface="微软雅黑" pitchFamily="34" charset="-122"/>
                  </a:rPr>
                  <a:t>单击此处</a:t>
                </a:r>
              </a:p>
              <a:p>
                <a:pPr algn="ctr" latinLnBrk="1"/>
                <a:r>
                  <a:rPr kumimoji="1" lang="zh-CN" altLang="en-US" sz="1000" b="1">
                    <a:solidFill>
                      <a:schemeClr val="bg1"/>
                    </a:solidFill>
                    <a:ea typeface="微软雅黑" pitchFamily="34" charset="-122"/>
                  </a:rPr>
                  <a:t>添加文字</a:t>
                </a:r>
                <a:endParaRPr kumimoji="1" lang="en-US" altLang="ko-KR" sz="1000" b="1">
                  <a:solidFill>
                    <a:schemeClr val="bg1"/>
                  </a:solidFill>
                  <a:ea typeface="微软雅黑" pitchFamily="34" charset="-122"/>
                </a:endParaRPr>
              </a:p>
            </p:txBody>
          </p:sp>
          <p:grpSp>
            <p:nvGrpSpPr>
              <p:cNvPr id="55" name="Group 69"/>
              <p:cNvGrpSpPr>
                <a:grpSpLocks/>
              </p:cNvGrpSpPr>
              <p:nvPr/>
            </p:nvGrpSpPr>
            <p:grpSpPr bwMode="auto">
              <a:xfrm>
                <a:off x="6271" y="2856"/>
                <a:ext cx="373" cy="320"/>
                <a:chOff x="3061" y="-879"/>
                <a:chExt cx="614" cy="702"/>
              </a:xfrm>
            </p:grpSpPr>
            <p:sp>
              <p:nvSpPr>
                <p:cNvPr id="65" name="Oval 70"/>
                <p:cNvSpPr>
                  <a:spLocks noChangeArrowheads="1"/>
                </p:cNvSpPr>
                <p:nvPr/>
              </p:nvSpPr>
              <p:spPr bwMode="auto">
                <a:xfrm>
                  <a:off x="3061" y="-381"/>
                  <a:ext cx="589"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66" name="Group 71"/>
                <p:cNvGrpSpPr>
                  <a:grpSpLocks/>
                </p:cNvGrpSpPr>
                <p:nvPr/>
              </p:nvGrpSpPr>
              <p:grpSpPr bwMode="auto">
                <a:xfrm>
                  <a:off x="3062" y="-879"/>
                  <a:ext cx="613" cy="613"/>
                  <a:chOff x="2335" y="1139"/>
                  <a:chExt cx="1089" cy="1089"/>
                </a:xfrm>
              </p:grpSpPr>
              <p:sp>
                <p:nvSpPr>
                  <p:cNvPr id="67" name="Oval 72"/>
                  <p:cNvSpPr>
                    <a:spLocks noChangeArrowheads="1"/>
                  </p:cNvSpPr>
                  <p:nvPr/>
                </p:nvSpPr>
                <p:spPr bwMode="auto">
                  <a:xfrm>
                    <a:off x="2335" y="1139"/>
                    <a:ext cx="1089" cy="1089"/>
                  </a:xfrm>
                  <a:prstGeom prst="ellipse">
                    <a:avLst/>
                  </a:prstGeom>
                  <a:gradFill rotWithShape="1">
                    <a:gsLst>
                      <a:gs pos="0">
                        <a:srgbClr val="D1D1D1"/>
                      </a:gs>
                      <a:gs pos="100000">
                        <a:srgbClr val="787878"/>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68" name="Group 73"/>
                  <p:cNvGrpSpPr>
                    <a:grpSpLocks/>
                  </p:cNvGrpSpPr>
                  <p:nvPr/>
                </p:nvGrpSpPr>
                <p:grpSpPr bwMode="auto">
                  <a:xfrm>
                    <a:off x="2426" y="1169"/>
                    <a:ext cx="908" cy="296"/>
                    <a:chOff x="1431" y="1843"/>
                    <a:chExt cx="907" cy="295"/>
                  </a:xfrm>
                </p:grpSpPr>
                <p:sp>
                  <p:nvSpPr>
                    <p:cNvPr id="69" name="Freeform 74"/>
                    <p:cNvSpPr>
                      <a:spLocks/>
                    </p:cNvSpPr>
                    <p:nvPr/>
                  </p:nvSpPr>
                  <p:spPr bwMode="auto">
                    <a:xfrm>
                      <a:off x="1432" y="1844"/>
                      <a:ext cx="906"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70" name="Oval 75"/>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grpSp>
            <p:nvGrpSpPr>
              <p:cNvPr id="56" name="Group 83"/>
              <p:cNvGrpSpPr>
                <a:grpSpLocks/>
              </p:cNvGrpSpPr>
              <p:nvPr/>
            </p:nvGrpSpPr>
            <p:grpSpPr bwMode="auto">
              <a:xfrm>
                <a:off x="5413" y="1721"/>
                <a:ext cx="600" cy="449"/>
                <a:chOff x="2335" y="1139"/>
                <a:chExt cx="1089" cy="1089"/>
              </a:xfrm>
            </p:grpSpPr>
            <p:sp>
              <p:nvSpPr>
                <p:cNvPr id="61" name="Oval 8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62" name="Group 85"/>
                <p:cNvGrpSpPr>
                  <a:grpSpLocks/>
                </p:cNvGrpSpPr>
                <p:nvPr/>
              </p:nvGrpSpPr>
              <p:grpSpPr bwMode="auto">
                <a:xfrm>
                  <a:off x="2426" y="1169"/>
                  <a:ext cx="908" cy="296"/>
                  <a:chOff x="1431" y="1843"/>
                  <a:chExt cx="907" cy="295"/>
                </a:xfrm>
              </p:grpSpPr>
              <p:sp>
                <p:nvSpPr>
                  <p:cNvPr id="63" name="Freeform 86"/>
                  <p:cNvSpPr>
                    <a:spLocks/>
                  </p:cNvSpPr>
                  <p:nvPr/>
                </p:nvSpPr>
                <p:spPr bwMode="auto">
                  <a:xfrm>
                    <a:off x="1433" y="1842"/>
                    <a:ext cx="907"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64" name="Oval 8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57" name="Group 88"/>
              <p:cNvGrpSpPr>
                <a:grpSpLocks/>
              </p:cNvGrpSpPr>
              <p:nvPr/>
            </p:nvGrpSpPr>
            <p:grpSpPr bwMode="auto">
              <a:xfrm>
                <a:off x="4613" y="1792"/>
                <a:ext cx="1880" cy="1586"/>
                <a:chOff x="1088" y="1759"/>
                <a:chExt cx="1492" cy="1679"/>
              </a:xfrm>
            </p:grpSpPr>
            <p:sp>
              <p:nvSpPr>
                <p:cNvPr id="59" name="Freeform 89"/>
                <p:cNvSpPr>
                  <a:spLocks/>
                </p:cNvSpPr>
                <p:nvPr/>
              </p:nvSpPr>
              <p:spPr bwMode="auto">
                <a:xfrm>
                  <a:off x="1088" y="1759"/>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sp>
              <p:nvSpPr>
                <p:cNvPr id="60" name="Freeform 90"/>
                <p:cNvSpPr>
                  <a:spLocks/>
                </p:cNvSpPr>
                <p:nvPr/>
              </p:nvSpPr>
              <p:spPr bwMode="auto">
                <a:xfrm>
                  <a:off x="1093" y="1806"/>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58" name="Text Box 91"/>
              <p:cNvSpPr txBox="1">
                <a:spLocks noChangeArrowheads="1"/>
              </p:cNvSpPr>
              <p:nvPr/>
            </p:nvSpPr>
            <p:spPr bwMode="auto">
              <a:xfrm>
                <a:off x="4657" y="2212"/>
                <a:ext cx="1776" cy="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0" cap="rnd" algn="ctr">
                    <a:solidFill>
                      <a:srgbClr val="000000"/>
                    </a:solidFill>
                    <a:prstDash val="sysDot"/>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latinLnBrk="1"/>
                <a:r>
                  <a:rPr kumimoji="1" lang="zh-CN" altLang="en-US" sz="1700" b="1">
                    <a:ea typeface="微软雅黑" pitchFamily="34" charset="-122"/>
                  </a:rPr>
                  <a:t>双击此处添加</a:t>
                </a:r>
              </a:p>
              <a:p>
                <a:pPr algn="ctr" latinLnBrk="1"/>
                <a:r>
                  <a:rPr kumimoji="1" lang="zh-CN" altLang="en-US" sz="1700" b="1">
                    <a:ea typeface="微软雅黑" pitchFamily="34" charset="-122"/>
                  </a:rPr>
                  <a:t>标题文字</a:t>
                </a:r>
                <a:endParaRPr kumimoji="1" lang="en-US" altLang="ko-KR" sz="1700" b="1">
                  <a:ea typeface="微软雅黑" pitchFamily="34" charset="-122"/>
                </a:endParaRPr>
              </a:p>
            </p:txBody>
          </p:sp>
        </p:grpSp>
      </p:grpSp>
      <p:sp>
        <p:nvSpPr>
          <p:cNvPr id="110" name="AutoShape 92"/>
          <p:cNvSpPr>
            <a:spLocks noChangeArrowheads="1"/>
          </p:cNvSpPr>
          <p:nvPr/>
        </p:nvSpPr>
        <p:spPr bwMode="auto">
          <a:xfrm rot="530415" flipH="1">
            <a:off x="5219210" y="1762086"/>
            <a:ext cx="938753" cy="810459"/>
          </a:xfrm>
          <a:custGeom>
            <a:avLst/>
            <a:gdLst>
              <a:gd name="T0" fmla="*/ 23085227 w 21600"/>
              <a:gd name="T1" fmla="*/ 239789 h 21600"/>
              <a:gd name="T2" fmla="*/ 10438912 w 21600"/>
              <a:gd name="T3" fmla="*/ 11227100 h 21600"/>
              <a:gd name="T4" fmla="*/ 21787194 w 21600"/>
              <a:gd name="T5" fmla="*/ 13040410 h 21600"/>
              <a:gd name="T6" fmla="*/ 41280199 w 21600"/>
              <a:gd name="T7" fmla="*/ 7712878 h 21600"/>
              <a:gd name="T8" fmla="*/ 38791678 w 21600"/>
              <a:gd name="T9" fmla="*/ 26088316 h 21600"/>
              <a:gd name="T10" fmla="*/ 24911483 w 21600"/>
              <a:gd name="T11" fmla="*/ 2279389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tx1">
              <a:alpha val="25098"/>
            </a:scheme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72585" tIns="36293" rIns="72585" bIns="36293" anchor="ctr"/>
          <a:lstStyle/>
          <a:p>
            <a:endParaRPr lang="zh-CN" altLang="en-US"/>
          </a:p>
        </p:txBody>
      </p:sp>
      <p:grpSp>
        <p:nvGrpSpPr>
          <p:cNvPr id="111" name="Group 133"/>
          <p:cNvGrpSpPr>
            <a:grpSpLocks/>
          </p:cNvGrpSpPr>
          <p:nvPr/>
        </p:nvGrpSpPr>
        <p:grpSpPr bwMode="auto">
          <a:xfrm>
            <a:off x="936232" y="1639824"/>
            <a:ext cx="2629766" cy="3045206"/>
            <a:chOff x="743" y="1301"/>
            <a:chExt cx="2086" cy="2416"/>
          </a:xfrm>
        </p:grpSpPr>
        <p:sp>
          <p:nvSpPr>
            <p:cNvPr id="112" name="AutoShape 2"/>
            <p:cNvSpPr>
              <a:spLocks noChangeArrowheads="1"/>
            </p:cNvSpPr>
            <p:nvPr/>
          </p:nvSpPr>
          <p:spPr bwMode="auto">
            <a:xfrm>
              <a:off x="743" y="1301"/>
              <a:ext cx="2086" cy="2283"/>
            </a:xfrm>
            <a:prstGeom prst="roundRect">
              <a:avLst>
                <a:gd name="adj" fmla="val 0"/>
              </a:avLst>
            </a:prstGeom>
            <a:solidFill>
              <a:srgbClr val="333333">
                <a:alpha val="10196"/>
              </a:srgbClr>
            </a:solidFill>
            <a:ln w="19050" cap="rnd" algn="ctr">
              <a:solidFill>
                <a:srgbClr val="808080"/>
              </a:solidFill>
              <a:prstDash val="sysDot"/>
              <a:round/>
              <a:headEnd/>
              <a:tailEnd/>
            </a:ln>
          </p:spPr>
          <p:txBody>
            <a:bodyPr wrap="none" anchor="ctr"/>
            <a:lstStyle/>
            <a:p>
              <a:endParaRPr lang="zh-CN" altLang="en-US">
                <a:ea typeface="微软雅黑" pitchFamily="34" charset="-122"/>
              </a:endParaRPr>
            </a:p>
          </p:txBody>
        </p:sp>
        <p:sp>
          <p:nvSpPr>
            <p:cNvPr id="113" name="Oval 3"/>
            <p:cNvSpPr>
              <a:spLocks noChangeArrowheads="1"/>
            </p:cNvSpPr>
            <p:nvPr/>
          </p:nvSpPr>
          <p:spPr bwMode="auto">
            <a:xfrm>
              <a:off x="852" y="3111"/>
              <a:ext cx="326" cy="8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sp>
          <p:nvSpPr>
            <p:cNvPr id="114" name="Text Box 52"/>
            <p:cNvSpPr txBox="1">
              <a:spLocks noChangeArrowheads="1"/>
            </p:cNvSpPr>
            <p:nvPr/>
          </p:nvSpPr>
          <p:spPr bwMode="auto">
            <a:xfrm>
              <a:off x="1200" y="1344"/>
              <a:ext cx="1543" cy="23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nSpc>
                  <a:spcPct val="120000"/>
                </a:lnSpc>
                <a:spcBef>
                  <a:spcPct val="50000"/>
                </a:spcBef>
              </a:pPr>
              <a:r>
                <a:rPr kumimoji="1" lang="ko-KR" altLang="en-US" sz="1300" b="1">
                  <a:solidFill>
                    <a:srgbClr val="33CC33"/>
                  </a:solidFill>
                  <a:ea typeface="微软雅黑" pitchFamily="34" charset="-122"/>
                </a:rPr>
                <a:t>单击此处添加文字</a:t>
              </a:r>
              <a:endParaRPr kumimoji="1" lang="ko-KR" altLang="zh-CN" sz="1300" b="1">
                <a:solidFill>
                  <a:srgbClr val="33CC33"/>
                </a:solidFill>
                <a:ea typeface="微软雅黑" pitchFamily="34" charset="-122"/>
              </a:endParaRPr>
            </a:p>
            <a:p>
              <a:pPr>
                <a:lnSpc>
                  <a:spcPct val="120000"/>
                </a:lnSpc>
                <a:spcBef>
                  <a:spcPct val="50000"/>
                </a:spcBef>
              </a:pPr>
              <a:r>
                <a:rPr lang="zh-CN" altLang="en-US" sz="800" b="1">
                  <a:solidFill>
                    <a:srgbClr val="080808"/>
                  </a:solidFill>
                  <a:ea typeface="微软雅黑" pitchFamily="34" charset="-122"/>
                </a:rPr>
                <a:t>单击此处添加文字内容 </a:t>
              </a:r>
            </a:p>
            <a:p>
              <a:pPr>
                <a:lnSpc>
                  <a:spcPct val="120000"/>
                </a:lnSpc>
                <a:spcBef>
                  <a:spcPct val="50000"/>
                </a:spcBef>
              </a:pPr>
              <a:r>
                <a:rPr lang="zh-CN" altLang="en-US" sz="800" b="1">
                  <a:solidFill>
                    <a:srgbClr val="080808"/>
                  </a:solidFill>
                  <a:ea typeface="微软雅黑" pitchFamily="34" charset="-122"/>
                </a:rPr>
                <a:t>单击此处添加文字内容</a:t>
              </a:r>
            </a:p>
            <a:p>
              <a:pPr>
                <a:lnSpc>
                  <a:spcPct val="120000"/>
                </a:lnSpc>
                <a:spcBef>
                  <a:spcPct val="50000"/>
                </a:spcBef>
              </a:pPr>
              <a:r>
                <a:rPr lang="zh-CN" altLang="en-US" sz="800" b="1">
                  <a:solidFill>
                    <a:srgbClr val="080808"/>
                  </a:solidFill>
                  <a:ea typeface="微软雅黑" pitchFamily="34" charset="-122"/>
                </a:rPr>
                <a:t>单击此处添加文字内容</a:t>
              </a:r>
              <a:endParaRPr kumimoji="1" lang="en-US" altLang="ko-KR" sz="800">
                <a:solidFill>
                  <a:srgbClr val="9E9E9E"/>
                </a:solidFill>
                <a:ea typeface="微软雅黑" pitchFamily="34" charset="-122"/>
              </a:endParaRPr>
            </a:p>
            <a:p>
              <a:pPr latinLnBrk="1">
                <a:lnSpc>
                  <a:spcPct val="120000"/>
                </a:lnSpc>
              </a:pPr>
              <a:endParaRPr kumimoji="1" lang="en-US" altLang="ko-KR" sz="800">
                <a:solidFill>
                  <a:srgbClr val="9E9E9E"/>
                </a:solidFill>
                <a:ea typeface="微软雅黑" pitchFamily="34" charset="-122"/>
              </a:endParaRPr>
            </a:p>
            <a:p>
              <a:pPr latinLnBrk="1">
                <a:lnSpc>
                  <a:spcPct val="120000"/>
                </a:lnSpc>
              </a:pPr>
              <a:r>
                <a:rPr kumimoji="1" lang="zh-CN" altLang="en-US" sz="1300" b="1">
                  <a:solidFill>
                    <a:srgbClr val="008000"/>
                  </a:solidFill>
                  <a:ea typeface="微软雅黑" pitchFamily="34" charset="-122"/>
                </a:rPr>
                <a:t>单击此处添加文字</a:t>
              </a:r>
              <a:endParaRPr kumimoji="1" lang="en-US" altLang="ko-KR" sz="1000">
                <a:solidFill>
                  <a:srgbClr val="008000"/>
                </a:solidFill>
                <a:ea typeface="微软雅黑" pitchFamily="34" charset="-122"/>
              </a:endParaRPr>
            </a:p>
            <a:p>
              <a:pPr>
                <a:lnSpc>
                  <a:spcPct val="120000"/>
                </a:lnSpc>
                <a:spcBef>
                  <a:spcPct val="50000"/>
                </a:spcBef>
              </a:pPr>
              <a:r>
                <a:rPr lang="zh-CN" altLang="en-US" sz="800" b="1">
                  <a:solidFill>
                    <a:srgbClr val="080808"/>
                  </a:solidFill>
                  <a:ea typeface="微软雅黑" pitchFamily="34" charset="-122"/>
                </a:rPr>
                <a:t>单击此处添加文字内容 </a:t>
              </a:r>
            </a:p>
            <a:p>
              <a:pPr>
                <a:lnSpc>
                  <a:spcPct val="120000"/>
                </a:lnSpc>
                <a:spcBef>
                  <a:spcPct val="50000"/>
                </a:spcBef>
              </a:pPr>
              <a:r>
                <a:rPr lang="zh-CN" altLang="en-US" sz="800" b="1">
                  <a:solidFill>
                    <a:srgbClr val="080808"/>
                  </a:solidFill>
                  <a:ea typeface="微软雅黑" pitchFamily="34" charset="-122"/>
                </a:rPr>
                <a:t>单击此处添加文字内容</a:t>
              </a:r>
            </a:p>
            <a:p>
              <a:pPr>
                <a:lnSpc>
                  <a:spcPct val="120000"/>
                </a:lnSpc>
                <a:spcBef>
                  <a:spcPct val="50000"/>
                </a:spcBef>
              </a:pPr>
              <a:r>
                <a:rPr lang="zh-CN" altLang="en-US" sz="800" b="1">
                  <a:solidFill>
                    <a:srgbClr val="080808"/>
                  </a:solidFill>
                  <a:ea typeface="微软雅黑" pitchFamily="34" charset="-122"/>
                </a:rPr>
                <a:t>单击此处添加文字内容</a:t>
              </a:r>
            </a:p>
            <a:p>
              <a:pPr>
                <a:lnSpc>
                  <a:spcPct val="120000"/>
                </a:lnSpc>
                <a:spcBef>
                  <a:spcPct val="50000"/>
                </a:spcBef>
              </a:pPr>
              <a:endParaRPr kumimoji="1" lang="en-US" altLang="ko-KR" sz="800">
                <a:solidFill>
                  <a:srgbClr val="9E9E9E"/>
                </a:solidFill>
                <a:ea typeface="微软雅黑" pitchFamily="34" charset="-122"/>
              </a:endParaRPr>
            </a:p>
            <a:p>
              <a:pPr>
                <a:lnSpc>
                  <a:spcPct val="120000"/>
                </a:lnSpc>
              </a:pPr>
              <a:r>
                <a:rPr kumimoji="1" lang="zh-CN" altLang="en-US" sz="1300" b="1">
                  <a:solidFill>
                    <a:srgbClr val="5F5F5F"/>
                  </a:solidFill>
                  <a:ea typeface="微软雅黑" pitchFamily="34" charset="-122"/>
                </a:rPr>
                <a:t>单击此处添加文字</a:t>
              </a:r>
            </a:p>
            <a:p>
              <a:pPr>
                <a:lnSpc>
                  <a:spcPct val="120000"/>
                </a:lnSpc>
              </a:pPr>
              <a:r>
                <a:rPr lang="zh-CN" altLang="en-US" sz="800" b="1">
                  <a:solidFill>
                    <a:srgbClr val="080808"/>
                  </a:solidFill>
                  <a:ea typeface="微软雅黑" pitchFamily="34" charset="-122"/>
                </a:rPr>
                <a:t>单击此处添加文字内容 </a:t>
              </a:r>
            </a:p>
            <a:p>
              <a:pPr>
                <a:lnSpc>
                  <a:spcPct val="120000"/>
                </a:lnSpc>
                <a:spcBef>
                  <a:spcPct val="50000"/>
                </a:spcBef>
              </a:pPr>
              <a:r>
                <a:rPr lang="zh-CN" altLang="en-US" sz="800" b="1">
                  <a:solidFill>
                    <a:srgbClr val="080808"/>
                  </a:solidFill>
                  <a:ea typeface="微软雅黑" pitchFamily="34" charset="-122"/>
                </a:rPr>
                <a:t>单击此处添加文字内容</a:t>
              </a:r>
            </a:p>
            <a:p>
              <a:pPr>
                <a:lnSpc>
                  <a:spcPct val="120000"/>
                </a:lnSpc>
                <a:spcBef>
                  <a:spcPct val="50000"/>
                </a:spcBef>
              </a:pPr>
              <a:r>
                <a:rPr lang="zh-CN" altLang="en-US" sz="800" b="1">
                  <a:solidFill>
                    <a:srgbClr val="080808"/>
                  </a:solidFill>
                  <a:ea typeface="微软雅黑" pitchFamily="34" charset="-122"/>
                </a:rPr>
                <a:t>单击此处添加文字内容</a:t>
              </a:r>
            </a:p>
          </p:txBody>
        </p:sp>
        <p:sp>
          <p:nvSpPr>
            <p:cNvPr id="115" name="Oval 53"/>
            <p:cNvSpPr>
              <a:spLocks noChangeArrowheads="1"/>
            </p:cNvSpPr>
            <p:nvPr/>
          </p:nvSpPr>
          <p:spPr bwMode="auto">
            <a:xfrm>
              <a:off x="857" y="1584"/>
              <a:ext cx="311" cy="8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116" name="Group 54"/>
            <p:cNvGrpSpPr>
              <a:grpSpLocks/>
            </p:cNvGrpSpPr>
            <p:nvPr/>
          </p:nvGrpSpPr>
          <p:grpSpPr bwMode="auto">
            <a:xfrm>
              <a:off x="857" y="1345"/>
              <a:ext cx="324" cy="242"/>
              <a:chOff x="2335" y="1139"/>
              <a:chExt cx="1089" cy="1089"/>
            </a:xfrm>
          </p:grpSpPr>
          <p:sp>
            <p:nvSpPr>
              <p:cNvPr id="128" name="Oval 55"/>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129" name="Group 56"/>
              <p:cNvGrpSpPr>
                <a:grpSpLocks/>
              </p:cNvGrpSpPr>
              <p:nvPr/>
            </p:nvGrpSpPr>
            <p:grpSpPr bwMode="auto">
              <a:xfrm>
                <a:off x="2426" y="1169"/>
                <a:ext cx="908" cy="296"/>
                <a:chOff x="1431" y="1843"/>
                <a:chExt cx="907" cy="295"/>
              </a:xfrm>
            </p:grpSpPr>
            <p:sp>
              <p:nvSpPr>
                <p:cNvPr id="130" name="Freeform 57"/>
                <p:cNvSpPr>
                  <a:spLocks/>
                </p:cNvSpPr>
                <p:nvPr/>
              </p:nvSpPr>
              <p:spPr bwMode="auto">
                <a:xfrm>
                  <a:off x="1427" y="1844"/>
                  <a:ext cx="909" cy="292"/>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131" name="Oval 5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sp>
          <p:nvSpPr>
            <p:cNvPr id="117" name="Oval 59"/>
            <p:cNvSpPr>
              <a:spLocks noChangeArrowheads="1"/>
            </p:cNvSpPr>
            <p:nvPr/>
          </p:nvSpPr>
          <p:spPr bwMode="auto">
            <a:xfrm>
              <a:off x="857" y="2977"/>
              <a:ext cx="311" cy="81"/>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nvGrpSpPr>
            <p:cNvPr id="118" name="Group 60"/>
            <p:cNvGrpSpPr>
              <a:grpSpLocks/>
            </p:cNvGrpSpPr>
            <p:nvPr/>
          </p:nvGrpSpPr>
          <p:grpSpPr bwMode="auto">
            <a:xfrm>
              <a:off x="848" y="2084"/>
              <a:ext cx="324" cy="242"/>
              <a:chOff x="2335" y="1139"/>
              <a:chExt cx="1089" cy="1089"/>
            </a:xfrm>
          </p:grpSpPr>
          <p:sp>
            <p:nvSpPr>
              <p:cNvPr id="124" name="Oval 61"/>
              <p:cNvSpPr>
                <a:spLocks noChangeArrowheads="1"/>
              </p:cNvSpPr>
              <p:nvPr/>
            </p:nvSpPr>
            <p:spPr bwMode="auto">
              <a:xfrm>
                <a:off x="2335" y="1139"/>
                <a:ext cx="1089" cy="1089"/>
              </a:xfrm>
              <a:prstGeom prst="ellipse">
                <a:avLst/>
              </a:prstGeom>
              <a:solidFill>
                <a:srgbClr val="008000"/>
              </a:solidFill>
              <a:ln>
                <a:noFill/>
              </a:ln>
              <a:effectLst/>
              <a:extLst>
                <a:ext uri="{91240B29-F687-4F45-9708-019B960494DF}">
                  <a14:hiddenLine xmlns:a14="http://schemas.microsoft.com/office/drawing/2010/main" xmlns="" w="9525"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zh-CN" altLang="en-US">
                  <a:ea typeface="微软雅黑" pitchFamily="34" charset="-122"/>
                </a:endParaRPr>
              </a:p>
            </p:txBody>
          </p:sp>
          <p:grpSp>
            <p:nvGrpSpPr>
              <p:cNvPr id="125" name="Group 62"/>
              <p:cNvGrpSpPr>
                <a:grpSpLocks/>
              </p:cNvGrpSpPr>
              <p:nvPr/>
            </p:nvGrpSpPr>
            <p:grpSpPr bwMode="auto">
              <a:xfrm>
                <a:off x="2426" y="1169"/>
                <a:ext cx="908" cy="296"/>
                <a:chOff x="1431" y="1843"/>
                <a:chExt cx="907" cy="295"/>
              </a:xfrm>
            </p:grpSpPr>
            <p:sp>
              <p:nvSpPr>
                <p:cNvPr id="126" name="Freeform 63"/>
                <p:cNvSpPr>
                  <a:spLocks/>
                </p:cNvSpPr>
                <p:nvPr/>
              </p:nvSpPr>
              <p:spPr bwMode="auto">
                <a:xfrm>
                  <a:off x="1427" y="1844"/>
                  <a:ext cx="909" cy="292"/>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127" name="Oval 64"/>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119" name="Group 65"/>
            <p:cNvGrpSpPr>
              <a:grpSpLocks/>
            </p:cNvGrpSpPr>
            <p:nvPr/>
          </p:nvGrpSpPr>
          <p:grpSpPr bwMode="auto">
            <a:xfrm>
              <a:off x="858" y="2844"/>
              <a:ext cx="311" cy="321"/>
              <a:chOff x="3765" y="1911"/>
              <a:chExt cx="247" cy="340"/>
            </a:xfrm>
          </p:grpSpPr>
          <p:sp>
            <p:nvSpPr>
              <p:cNvPr id="121" name="Freeform 66"/>
              <p:cNvSpPr>
                <a:spLocks/>
              </p:cNvSpPr>
              <p:nvPr/>
            </p:nvSpPr>
            <p:spPr bwMode="auto">
              <a:xfrm>
                <a:off x="3765" y="1911"/>
                <a:ext cx="247" cy="340"/>
              </a:xfrm>
              <a:custGeom>
                <a:avLst/>
                <a:gdLst>
                  <a:gd name="T0" fmla="*/ 247 w 1492"/>
                  <a:gd name="T1" fmla="*/ 62 h 2052"/>
                  <a:gd name="T2" fmla="*/ 246 w 1492"/>
                  <a:gd name="T3" fmla="*/ 56 h 2052"/>
                  <a:gd name="T4" fmla="*/ 244 w 1492"/>
                  <a:gd name="T5" fmla="*/ 49 h 2052"/>
                  <a:gd name="T6" fmla="*/ 241 w 1492"/>
                  <a:gd name="T7" fmla="*/ 43 h 2052"/>
                  <a:gd name="T8" fmla="*/ 237 w 1492"/>
                  <a:gd name="T9" fmla="*/ 38 h 2052"/>
                  <a:gd name="T10" fmla="*/ 232 w 1492"/>
                  <a:gd name="T11" fmla="*/ 32 h 2052"/>
                  <a:gd name="T12" fmla="*/ 226 w 1492"/>
                  <a:gd name="T13" fmla="*/ 27 h 2052"/>
                  <a:gd name="T14" fmla="*/ 219 w 1492"/>
                  <a:gd name="T15" fmla="*/ 23 h 2052"/>
                  <a:gd name="T16" fmla="*/ 211 w 1492"/>
                  <a:gd name="T17" fmla="*/ 18 h 2052"/>
                  <a:gd name="T18" fmla="*/ 202 w 1492"/>
                  <a:gd name="T19" fmla="*/ 14 h 2052"/>
                  <a:gd name="T20" fmla="*/ 193 w 1492"/>
                  <a:gd name="T21" fmla="*/ 10 h 2052"/>
                  <a:gd name="T22" fmla="*/ 182 w 1492"/>
                  <a:gd name="T23" fmla="*/ 7 h 2052"/>
                  <a:gd name="T24" fmla="*/ 172 w 1492"/>
                  <a:gd name="T25" fmla="*/ 5 h 2052"/>
                  <a:gd name="T26" fmla="*/ 160 w 1492"/>
                  <a:gd name="T27" fmla="*/ 3 h 2052"/>
                  <a:gd name="T28" fmla="*/ 148 w 1492"/>
                  <a:gd name="T29" fmla="*/ 1 h 2052"/>
                  <a:gd name="T30" fmla="*/ 136 w 1492"/>
                  <a:gd name="T31" fmla="*/ 0 h 2052"/>
                  <a:gd name="T32" fmla="*/ 124 w 1492"/>
                  <a:gd name="T33" fmla="*/ 0 h 2052"/>
                  <a:gd name="T34" fmla="*/ 117 w 1492"/>
                  <a:gd name="T35" fmla="*/ 0 h 2052"/>
                  <a:gd name="T36" fmla="*/ 105 w 1492"/>
                  <a:gd name="T37" fmla="*/ 1 h 2052"/>
                  <a:gd name="T38" fmla="*/ 93 w 1492"/>
                  <a:gd name="T39" fmla="*/ 2 h 2052"/>
                  <a:gd name="T40" fmla="*/ 81 w 1492"/>
                  <a:gd name="T41" fmla="*/ 4 h 2052"/>
                  <a:gd name="T42" fmla="*/ 70 w 1492"/>
                  <a:gd name="T43" fmla="*/ 6 h 2052"/>
                  <a:gd name="T44" fmla="*/ 59 w 1492"/>
                  <a:gd name="T45" fmla="*/ 9 h 2052"/>
                  <a:gd name="T46" fmla="*/ 49 w 1492"/>
                  <a:gd name="T47" fmla="*/ 12 h 2052"/>
                  <a:gd name="T48" fmla="*/ 41 w 1492"/>
                  <a:gd name="T49" fmla="*/ 16 h 2052"/>
                  <a:gd name="T50" fmla="*/ 32 w 1492"/>
                  <a:gd name="T51" fmla="*/ 20 h 2052"/>
                  <a:gd name="T52" fmla="*/ 25 w 1492"/>
                  <a:gd name="T53" fmla="*/ 25 h 2052"/>
                  <a:gd name="T54" fmla="*/ 18 w 1492"/>
                  <a:gd name="T55" fmla="*/ 30 h 2052"/>
                  <a:gd name="T56" fmla="*/ 12 w 1492"/>
                  <a:gd name="T57" fmla="*/ 35 h 2052"/>
                  <a:gd name="T58" fmla="*/ 7 w 1492"/>
                  <a:gd name="T59" fmla="*/ 41 h 2052"/>
                  <a:gd name="T60" fmla="*/ 4 w 1492"/>
                  <a:gd name="T61" fmla="*/ 46 h 2052"/>
                  <a:gd name="T62" fmla="*/ 1 w 1492"/>
                  <a:gd name="T63" fmla="*/ 52 h 2052"/>
                  <a:gd name="T64" fmla="*/ 0 w 1492"/>
                  <a:gd name="T65" fmla="*/ 59 h 2052"/>
                  <a:gd name="T66" fmla="*/ 0 w 1492"/>
                  <a:gd name="T67" fmla="*/ 62 h 2052"/>
                  <a:gd name="T68" fmla="*/ 1 w 1492"/>
                  <a:gd name="T69" fmla="*/ 70 h 2052"/>
                  <a:gd name="T70" fmla="*/ 62 w 1492"/>
                  <a:gd name="T71" fmla="*/ 313 h 2052"/>
                  <a:gd name="T72" fmla="*/ 62 w 1492"/>
                  <a:gd name="T73" fmla="*/ 313 h 2052"/>
                  <a:gd name="T74" fmla="*/ 65 w 1492"/>
                  <a:gd name="T75" fmla="*/ 318 h 2052"/>
                  <a:gd name="T76" fmla="*/ 69 w 1492"/>
                  <a:gd name="T77" fmla="*/ 324 h 2052"/>
                  <a:gd name="T78" fmla="*/ 75 w 1492"/>
                  <a:gd name="T79" fmla="*/ 328 h 2052"/>
                  <a:gd name="T80" fmla="*/ 83 w 1492"/>
                  <a:gd name="T81" fmla="*/ 332 h 2052"/>
                  <a:gd name="T82" fmla="*/ 91 w 1492"/>
                  <a:gd name="T83" fmla="*/ 336 h 2052"/>
                  <a:gd name="T84" fmla="*/ 101 w 1492"/>
                  <a:gd name="T85" fmla="*/ 338 h 2052"/>
                  <a:gd name="T86" fmla="*/ 112 w 1492"/>
                  <a:gd name="T87" fmla="*/ 339 h 2052"/>
                  <a:gd name="T88" fmla="*/ 124 w 1492"/>
                  <a:gd name="T89" fmla="*/ 340 h 2052"/>
                  <a:gd name="T90" fmla="*/ 129 w 1492"/>
                  <a:gd name="T91" fmla="*/ 340 h 2052"/>
                  <a:gd name="T92" fmla="*/ 140 w 1492"/>
                  <a:gd name="T93" fmla="*/ 339 h 2052"/>
                  <a:gd name="T94" fmla="*/ 151 w 1492"/>
                  <a:gd name="T95" fmla="*/ 337 h 2052"/>
                  <a:gd name="T96" fmla="*/ 160 w 1492"/>
                  <a:gd name="T97" fmla="*/ 334 h 2052"/>
                  <a:gd name="T98" fmla="*/ 169 w 1492"/>
                  <a:gd name="T99" fmla="*/ 330 h 2052"/>
                  <a:gd name="T100" fmla="*/ 175 w 1492"/>
                  <a:gd name="T101" fmla="*/ 326 h 2052"/>
                  <a:gd name="T102" fmla="*/ 180 w 1492"/>
                  <a:gd name="T103" fmla="*/ 321 h 2052"/>
                  <a:gd name="T104" fmla="*/ 184 w 1492"/>
                  <a:gd name="T105" fmla="*/ 316 h 2052"/>
                  <a:gd name="T106" fmla="*/ 185 w 1492"/>
                  <a:gd name="T107" fmla="*/ 313 h 2052"/>
                  <a:gd name="T108" fmla="*/ 246 w 1492"/>
                  <a:gd name="T109" fmla="*/ 70 h 2052"/>
                  <a:gd name="T110" fmla="*/ 247 w 1492"/>
                  <a:gd name="T111" fmla="*/ 66 h 2052"/>
                  <a:gd name="T112" fmla="*/ 247 w 1492"/>
                  <a:gd name="T113" fmla="*/ 62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22" name="Freeform 67"/>
              <p:cNvSpPr>
                <a:spLocks noEditPoints="1"/>
              </p:cNvSpPr>
              <p:nvPr/>
            </p:nvSpPr>
            <p:spPr bwMode="auto">
              <a:xfrm>
                <a:off x="3765" y="1911"/>
                <a:ext cx="247" cy="124"/>
              </a:xfrm>
              <a:custGeom>
                <a:avLst/>
                <a:gdLst>
                  <a:gd name="T0" fmla="*/ 105 w 1492"/>
                  <a:gd name="T1" fmla="*/ 1 h 746"/>
                  <a:gd name="T2" fmla="*/ 75 w 1492"/>
                  <a:gd name="T3" fmla="*/ 5 h 746"/>
                  <a:gd name="T4" fmla="*/ 49 w 1492"/>
                  <a:gd name="T5" fmla="*/ 12 h 746"/>
                  <a:gd name="T6" fmla="*/ 28 w 1492"/>
                  <a:gd name="T7" fmla="*/ 23 h 746"/>
                  <a:gd name="T8" fmla="*/ 12 w 1492"/>
                  <a:gd name="T9" fmla="*/ 35 h 746"/>
                  <a:gd name="T10" fmla="*/ 3 w 1492"/>
                  <a:gd name="T11" fmla="*/ 50 h 746"/>
                  <a:gd name="T12" fmla="*/ 0 w 1492"/>
                  <a:gd name="T13" fmla="*/ 62 h 746"/>
                  <a:gd name="T14" fmla="*/ 4 w 1492"/>
                  <a:gd name="T15" fmla="*/ 77 h 746"/>
                  <a:gd name="T16" fmla="*/ 15 w 1492"/>
                  <a:gd name="T17" fmla="*/ 92 h 746"/>
                  <a:gd name="T18" fmla="*/ 32 w 1492"/>
                  <a:gd name="T19" fmla="*/ 104 h 746"/>
                  <a:gd name="T20" fmla="*/ 54 w 1492"/>
                  <a:gd name="T21" fmla="*/ 114 h 746"/>
                  <a:gd name="T22" fmla="*/ 81 w 1492"/>
                  <a:gd name="T23" fmla="*/ 120 h 746"/>
                  <a:gd name="T24" fmla="*/ 111 w 1492"/>
                  <a:gd name="T25" fmla="*/ 124 h 746"/>
                  <a:gd name="T26" fmla="*/ 136 w 1492"/>
                  <a:gd name="T27" fmla="*/ 124 h 746"/>
                  <a:gd name="T28" fmla="*/ 166 w 1492"/>
                  <a:gd name="T29" fmla="*/ 120 h 746"/>
                  <a:gd name="T30" fmla="*/ 193 w 1492"/>
                  <a:gd name="T31" fmla="*/ 114 h 746"/>
                  <a:gd name="T32" fmla="*/ 215 w 1492"/>
                  <a:gd name="T33" fmla="*/ 104 h 746"/>
                  <a:gd name="T34" fmla="*/ 232 w 1492"/>
                  <a:gd name="T35" fmla="*/ 92 h 746"/>
                  <a:gd name="T36" fmla="*/ 243 w 1492"/>
                  <a:gd name="T37" fmla="*/ 77 h 746"/>
                  <a:gd name="T38" fmla="*/ 247 w 1492"/>
                  <a:gd name="T39" fmla="*/ 62 h 746"/>
                  <a:gd name="T40" fmla="*/ 244 w 1492"/>
                  <a:gd name="T41" fmla="*/ 50 h 746"/>
                  <a:gd name="T42" fmla="*/ 235 w 1492"/>
                  <a:gd name="T43" fmla="*/ 35 h 746"/>
                  <a:gd name="T44" fmla="*/ 219 w 1492"/>
                  <a:gd name="T45" fmla="*/ 23 h 746"/>
                  <a:gd name="T46" fmla="*/ 198 w 1492"/>
                  <a:gd name="T47" fmla="*/ 12 h 746"/>
                  <a:gd name="T48" fmla="*/ 172 w 1492"/>
                  <a:gd name="T49" fmla="*/ 5 h 746"/>
                  <a:gd name="T50" fmla="*/ 142 w 1492"/>
                  <a:gd name="T51" fmla="*/ 1 h 746"/>
                  <a:gd name="T52" fmla="*/ 124 w 1492"/>
                  <a:gd name="T53" fmla="*/ 120 h 746"/>
                  <a:gd name="T54" fmla="*/ 100 w 1492"/>
                  <a:gd name="T55" fmla="*/ 119 h 746"/>
                  <a:gd name="T56" fmla="*/ 73 w 1492"/>
                  <a:gd name="T57" fmla="*/ 115 h 746"/>
                  <a:gd name="T58" fmla="*/ 50 w 1492"/>
                  <a:gd name="T59" fmla="*/ 107 h 746"/>
                  <a:gd name="T60" fmla="*/ 31 w 1492"/>
                  <a:gd name="T61" fmla="*/ 97 h 746"/>
                  <a:gd name="T62" fmla="*/ 17 w 1492"/>
                  <a:gd name="T63" fmla="*/ 85 h 746"/>
                  <a:gd name="T64" fmla="*/ 9 w 1492"/>
                  <a:gd name="T65" fmla="*/ 71 h 746"/>
                  <a:gd name="T66" fmla="*/ 8 w 1492"/>
                  <a:gd name="T67" fmla="*/ 59 h 746"/>
                  <a:gd name="T68" fmla="*/ 13 w 1492"/>
                  <a:gd name="T69" fmla="*/ 45 h 746"/>
                  <a:gd name="T70" fmla="*/ 25 w 1492"/>
                  <a:gd name="T71" fmla="*/ 32 h 746"/>
                  <a:gd name="T72" fmla="*/ 42 w 1492"/>
                  <a:gd name="T73" fmla="*/ 21 h 746"/>
                  <a:gd name="T74" fmla="*/ 63 w 1492"/>
                  <a:gd name="T75" fmla="*/ 12 h 746"/>
                  <a:gd name="T76" fmla="*/ 89 w 1492"/>
                  <a:gd name="T77" fmla="*/ 6 h 746"/>
                  <a:gd name="T78" fmla="*/ 118 w 1492"/>
                  <a:gd name="T79" fmla="*/ 4 h 746"/>
                  <a:gd name="T80" fmla="*/ 141 w 1492"/>
                  <a:gd name="T81" fmla="*/ 4 h 746"/>
                  <a:gd name="T82" fmla="*/ 169 w 1492"/>
                  <a:gd name="T83" fmla="*/ 8 h 746"/>
                  <a:gd name="T84" fmla="*/ 193 w 1492"/>
                  <a:gd name="T85" fmla="*/ 15 h 746"/>
                  <a:gd name="T86" fmla="*/ 213 w 1492"/>
                  <a:gd name="T87" fmla="*/ 25 h 746"/>
                  <a:gd name="T88" fmla="*/ 228 w 1492"/>
                  <a:gd name="T89" fmla="*/ 37 h 746"/>
                  <a:gd name="T90" fmla="*/ 237 w 1492"/>
                  <a:gd name="T91" fmla="*/ 50 h 746"/>
                  <a:gd name="T92" fmla="*/ 239 w 1492"/>
                  <a:gd name="T93" fmla="*/ 62 h 746"/>
                  <a:gd name="T94" fmla="*/ 236 w 1492"/>
                  <a:gd name="T95" fmla="*/ 77 h 746"/>
                  <a:gd name="T96" fmla="*/ 225 w 1492"/>
                  <a:gd name="T97" fmla="*/ 90 h 746"/>
                  <a:gd name="T98" fmla="*/ 209 w 1492"/>
                  <a:gd name="T99" fmla="*/ 101 h 746"/>
                  <a:gd name="T100" fmla="*/ 188 w 1492"/>
                  <a:gd name="T101" fmla="*/ 110 h 746"/>
                  <a:gd name="T102" fmla="*/ 163 w 1492"/>
                  <a:gd name="T103" fmla="*/ 117 h 746"/>
                  <a:gd name="T104" fmla="*/ 135 w 1492"/>
                  <a:gd name="T105" fmla="*/ 1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endParaRPr lang="zh-CN" altLang="en-US"/>
              </a:p>
            </p:txBody>
          </p:sp>
          <p:sp>
            <p:nvSpPr>
              <p:cNvPr id="123" name="Freeform 68"/>
              <p:cNvSpPr>
                <a:spLocks/>
              </p:cNvSpPr>
              <p:nvPr/>
            </p:nvSpPr>
            <p:spPr bwMode="auto">
              <a:xfrm>
                <a:off x="3773" y="1915"/>
                <a:ext cx="231" cy="116"/>
              </a:xfrm>
              <a:custGeom>
                <a:avLst/>
                <a:gdLst>
                  <a:gd name="T0" fmla="*/ 231 w 1398"/>
                  <a:gd name="T1" fmla="*/ 61 h 700"/>
                  <a:gd name="T2" fmla="*/ 229 w 1398"/>
                  <a:gd name="T3" fmla="*/ 70 h 700"/>
                  <a:gd name="T4" fmla="*/ 224 w 1398"/>
                  <a:gd name="T5" fmla="*/ 78 h 700"/>
                  <a:gd name="T6" fmla="*/ 217 w 1398"/>
                  <a:gd name="T7" fmla="*/ 86 h 700"/>
                  <a:gd name="T8" fmla="*/ 208 w 1398"/>
                  <a:gd name="T9" fmla="*/ 93 h 700"/>
                  <a:gd name="T10" fmla="*/ 197 w 1398"/>
                  <a:gd name="T11" fmla="*/ 99 h 700"/>
                  <a:gd name="T12" fmla="*/ 185 w 1398"/>
                  <a:gd name="T13" fmla="*/ 105 h 700"/>
                  <a:gd name="T14" fmla="*/ 171 w 1398"/>
                  <a:gd name="T15" fmla="*/ 109 h 700"/>
                  <a:gd name="T16" fmla="*/ 155 w 1398"/>
                  <a:gd name="T17" fmla="*/ 113 h 700"/>
                  <a:gd name="T18" fmla="*/ 139 w 1398"/>
                  <a:gd name="T19" fmla="*/ 115 h 700"/>
                  <a:gd name="T20" fmla="*/ 121 w 1398"/>
                  <a:gd name="T21" fmla="*/ 116 h 700"/>
                  <a:gd name="T22" fmla="*/ 110 w 1398"/>
                  <a:gd name="T23" fmla="*/ 116 h 700"/>
                  <a:gd name="T24" fmla="*/ 92 w 1398"/>
                  <a:gd name="T25" fmla="*/ 115 h 700"/>
                  <a:gd name="T26" fmla="*/ 76 w 1398"/>
                  <a:gd name="T27" fmla="*/ 113 h 700"/>
                  <a:gd name="T28" fmla="*/ 60 w 1398"/>
                  <a:gd name="T29" fmla="*/ 109 h 700"/>
                  <a:gd name="T30" fmla="*/ 46 w 1398"/>
                  <a:gd name="T31" fmla="*/ 105 h 700"/>
                  <a:gd name="T32" fmla="*/ 34 w 1398"/>
                  <a:gd name="T33" fmla="*/ 99 h 700"/>
                  <a:gd name="T34" fmla="*/ 23 w 1398"/>
                  <a:gd name="T35" fmla="*/ 93 h 700"/>
                  <a:gd name="T36" fmla="*/ 14 w 1398"/>
                  <a:gd name="T37" fmla="*/ 86 h 700"/>
                  <a:gd name="T38" fmla="*/ 7 w 1398"/>
                  <a:gd name="T39" fmla="*/ 78 h 700"/>
                  <a:gd name="T40" fmla="*/ 2 w 1398"/>
                  <a:gd name="T41" fmla="*/ 70 h 700"/>
                  <a:gd name="T42" fmla="*/ 0 w 1398"/>
                  <a:gd name="T43" fmla="*/ 61 h 700"/>
                  <a:gd name="T44" fmla="*/ 0 w 1398"/>
                  <a:gd name="T45" fmla="*/ 55 h 700"/>
                  <a:gd name="T46" fmla="*/ 2 w 1398"/>
                  <a:gd name="T47" fmla="*/ 46 h 700"/>
                  <a:gd name="T48" fmla="*/ 7 w 1398"/>
                  <a:gd name="T49" fmla="*/ 38 h 700"/>
                  <a:gd name="T50" fmla="*/ 14 w 1398"/>
                  <a:gd name="T51" fmla="*/ 30 h 700"/>
                  <a:gd name="T52" fmla="*/ 23 w 1398"/>
                  <a:gd name="T53" fmla="*/ 23 h 700"/>
                  <a:gd name="T54" fmla="*/ 34 w 1398"/>
                  <a:gd name="T55" fmla="*/ 17 h 700"/>
                  <a:gd name="T56" fmla="*/ 46 w 1398"/>
                  <a:gd name="T57" fmla="*/ 11 h 700"/>
                  <a:gd name="T58" fmla="*/ 60 w 1398"/>
                  <a:gd name="T59" fmla="*/ 7 h 700"/>
                  <a:gd name="T60" fmla="*/ 76 w 1398"/>
                  <a:gd name="T61" fmla="*/ 3 h 700"/>
                  <a:gd name="T62" fmla="*/ 92 w 1398"/>
                  <a:gd name="T63" fmla="*/ 1 h 700"/>
                  <a:gd name="T64" fmla="*/ 110 w 1398"/>
                  <a:gd name="T65" fmla="*/ 0 h 700"/>
                  <a:gd name="T66" fmla="*/ 121 w 1398"/>
                  <a:gd name="T67" fmla="*/ 0 h 700"/>
                  <a:gd name="T68" fmla="*/ 139 w 1398"/>
                  <a:gd name="T69" fmla="*/ 1 h 700"/>
                  <a:gd name="T70" fmla="*/ 155 w 1398"/>
                  <a:gd name="T71" fmla="*/ 3 h 700"/>
                  <a:gd name="T72" fmla="*/ 171 w 1398"/>
                  <a:gd name="T73" fmla="*/ 7 h 700"/>
                  <a:gd name="T74" fmla="*/ 185 w 1398"/>
                  <a:gd name="T75" fmla="*/ 11 h 700"/>
                  <a:gd name="T76" fmla="*/ 197 w 1398"/>
                  <a:gd name="T77" fmla="*/ 17 h 700"/>
                  <a:gd name="T78" fmla="*/ 208 w 1398"/>
                  <a:gd name="T79" fmla="*/ 23 h 700"/>
                  <a:gd name="T80" fmla="*/ 217 w 1398"/>
                  <a:gd name="T81" fmla="*/ 30 h 700"/>
                  <a:gd name="T82" fmla="*/ 224 w 1398"/>
                  <a:gd name="T83" fmla="*/ 38 h 700"/>
                  <a:gd name="T84" fmla="*/ 229 w 1398"/>
                  <a:gd name="T85" fmla="*/ 46 h 700"/>
                  <a:gd name="T86" fmla="*/ 231 w 1398"/>
                  <a:gd name="T87" fmla="*/ 55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gradFill rotWithShape="1">
                <a:gsLst>
                  <a:gs pos="0">
                    <a:srgbClr val="3F3F3F"/>
                  </a:gs>
                  <a:gs pos="100000">
                    <a:srgbClr val="000000"/>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20" name="Oval 94"/>
            <p:cNvSpPr>
              <a:spLocks noChangeArrowheads="1"/>
            </p:cNvSpPr>
            <p:nvPr/>
          </p:nvSpPr>
          <p:spPr bwMode="auto">
            <a:xfrm>
              <a:off x="857" y="2330"/>
              <a:ext cx="311" cy="8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a:ea typeface="微软雅黑" pitchFamily="34" charset="-122"/>
              </a:endParaRPr>
            </a:p>
          </p:txBody>
        </p:sp>
      </p:grpSp>
      <p:sp>
        <p:nvSpPr>
          <p:cNvPr id="132" name="WordArt 38"/>
          <p:cNvSpPr>
            <a:spLocks noChangeArrowheads="1" noChangeShapeType="1" noTextEdit="1"/>
          </p:cNvSpPr>
          <p:nvPr/>
        </p:nvSpPr>
        <p:spPr bwMode="auto">
          <a:xfrm>
            <a:off x="533010" y="1143214"/>
            <a:ext cx="3686965" cy="283597"/>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fromWordArt="1">
            <a:prstTxWarp prst="textPlain">
              <a:avLst>
                <a:gd name="adj" fmla="val 50000"/>
              </a:avLst>
            </a:prstTxWarp>
          </a:bodyPr>
          <a:lstStyle/>
          <a:p>
            <a:pPr algn="ctr"/>
            <a:r>
              <a:rPr lang="zh-CN" altLang="en-US" sz="2900" b="1" kern="10">
                <a:solidFill>
                  <a:srgbClr val="008000"/>
                </a:solidFill>
                <a:latin typeface="微软雅黑"/>
                <a:ea typeface="微软雅黑"/>
              </a:rPr>
              <a:t>双击此处添加标题文字</a:t>
            </a:r>
          </a:p>
        </p:txBody>
      </p:sp>
    </p:spTree>
    <p:extLst>
      <p:ext uri="{BB962C8B-B14F-4D97-AF65-F5344CB8AC3E}">
        <p14:creationId xmlns:p14="http://schemas.microsoft.com/office/powerpoint/2010/main" xmlns="" val="38588323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by="(-#ppt_w*2)" calcmode="lin" valueType="num">
                                      <p:cBhvr rctx="PPT">
                                        <p:cTn id="7" dur="250" autoRev="1" fill="hold">
                                          <p:stCondLst>
                                            <p:cond delay="0"/>
                                          </p:stCondLst>
                                        </p:cTn>
                                        <p:tgtEl>
                                          <p:spTgt spid="46"/>
                                        </p:tgtEl>
                                        <p:attrNameLst>
                                          <p:attrName>ppt_w</p:attrName>
                                        </p:attrNameLst>
                                      </p:cBhvr>
                                    </p:anim>
                                    <p:anim by="(#ppt_w*0.50)" calcmode="lin" valueType="num">
                                      <p:cBhvr>
                                        <p:cTn id="8" dur="250" decel="50000" autoRev="1" fill="hold">
                                          <p:stCondLst>
                                            <p:cond delay="0"/>
                                          </p:stCondLst>
                                        </p:cTn>
                                        <p:tgtEl>
                                          <p:spTgt spid="46"/>
                                        </p:tgtEl>
                                        <p:attrNameLst>
                                          <p:attrName>ppt_x</p:attrName>
                                        </p:attrNameLst>
                                      </p:cBhvr>
                                    </p:anim>
                                    <p:anim from="(-#ppt_h/2)" to="(#ppt_y)" calcmode="lin" valueType="num">
                                      <p:cBhvr>
                                        <p:cTn id="9" dur="500" fill="hold">
                                          <p:stCondLst>
                                            <p:cond delay="0"/>
                                          </p:stCondLst>
                                        </p:cTn>
                                        <p:tgtEl>
                                          <p:spTgt spid="46"/>
                                        </p:tgtEl>
                                        <p:attrNameLst>
                                          <p:attrName>ppt_y</p:attrName>
                                        </p:attrNameLst>
                                      </p:cBhvr>
                                    </p:anim>
                                    <p:animRot by="21600000">
                                      <p:cBhvr>
                                        <p:cTn id="10" dur="500" fill="hold">
                                          <p:stCondLst>
                                            <p:cond delay="0"/>
                                          </p:stCondLst>
                                        </p:cTn>
                                        <p:tgtEl>
                                          <p:spTgt spid="46"/>
                                        </p:tgtEl>
                                        <p:attrNameLst>
                                          <p:attrName>r</p:attrName>
                                        </p:attrNameLst>
                                      </p:cBhvr>
                                    </p:animRot>
                                  </p:childTnLst>
                                </p:cTn>
                              </p:par>
                            </p:childTnLst>
                          </p:cTn>
                        </p:par>
                        <p:par>
                          <p:cTn id="11" fill="hold">
                            <p:stCondLst>
                              <p:cond delay="900"/>
                            </p:stCondLst>
                            <p:childTnLst>
                              <p:par>
                                <p:cTn id="12" presetID="23" presetClass="entr" presetSubtype="16"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1000" fill="hold"/>
                                        <p:tgtEl>
                                          <p:spTgt spid="24"/>
                                        </p:tgtEl>
                                        <p:attrNameLst>
                                          <p:attrName>ppt_w</p:attrName>
                                        </p:attrNameLst>
                                      </p:cBhvr>
                                      <p:tavLst>
                                        <p:tav tm="0">
                                          <p:val>
                                            <p:fltVal val="0"/>
                                          </p:val>
                                        </p:tav>
                                        <p:tav tm="100000">
                                          <p:val>
                                            <p:strVal val="#ppt_w"/>
                                          </p:val>
                                        </p:tav>
                                      </p:tavLst>
                                    </p:anim>
                                    <p:anim calcmode="lin" valueType="num">
                                      <p:cBhvr>
                                        <p:cTn id="15" dur="1000" fill="hold"/>
                                        <p:tgtEl>
                                          <p:spTgt spid="24"/>
                                        </p:tgtEl>
                                        <p:attrNameLst>
                                          <p:attrName>ppt_h</p:attrName>
                                        </p:attrNameLst>
                                      </p:cBhvr>
                                      <p:tavLst>
                                        <p:tav tm="0">
                                          <p:val>
                                            <p:fltVal val="0"/>
                                          </p:val>
                                        </p:tav>
                                        <p:tav tm="100000">
                                          <p:val>
                                            <p:strVal val="#ppt_h"/>
                                          </p:val>
                                        </p:tav>
                                      </p:tavLst>
                                    </p:anim>
                                  </p:childTnLst>
                                </p:cTn>
                              </p:par>
                            </p:childTnLst>
                          </p:cTn>
                        </p:par>
                        <p:par>
                          <p:cTn id="16" fill="hold">
                            <p:stCondLst>
                              <p:cond delay="1900"/>
                            </p:stCondLst>
                            <p:childTnLst>
                              <p:par>
                                <p:cTn id="17" presetID="22" presetClass="entr" presetSubtype="2"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right)">
                                      <p:cBhvr>
                                        <p:cTn id="19" dur="1000"/>
                                        <p:tgtEl>
                                          <p:spTgt spid="110"/>
                                        </p:tgtEl>
                                      </p:cBhvr>
                                    </p:animEffect>
                                  </p:childTnLst>
                                </p:cTn>
                              </p:par>
                            </p:childTnLst>
                          </p:cTn>
                        </p:par>
                        <p:par>
                          <p:cTn id="20" fill="hold">
                            <p:stCondLst>
                              <p:cond delay="2900"/>
                            </p:stCondLst>
                            <p:childTnLst>
                              <p:par>
                                <p:cTn id="21" presetID="2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childTnLst>
                                </p:cTn>
                              </p:par>
                            </p:childTnLst>
                          </p:cTn>
                        </p:par>
                        <p:par>
                          <p:cTn id="25" fill="hold">
                            <p:stCondLst>
                              <p:cond delay="3400"/>
                            </p:stCondLst>
                            <p:childTnLst>
                              <p:par>
                                <p:cTn id="26" presetID="17" presetClass="entr" presetSubtype="10" fill="hold" nodeType="afterEffect">
                                  <p:stCondLst>
                                    <p:cond delay="0"/>
                                  </p:stCondLst>
                                  <p:childTnLst>
                                    <p:set>
                                      <p:cBhvr>
                                        <p:cTn id="27" dur="1" fill="hold">
                                          <p:stCondLst>
                                            <p:cond delay="0"/>
                                          </p:stCondLst>
                                        </p:cTn>
                                        <p:tgtEl>
                                          <p:spTgt spid="111"/>
                                        </p:tgtEl>
                                        <p:attrNameLst>
                                          <p:attrName>style.visibility</p:attrName>
                                        </p:attrNameLst>
                                      </p:cBhvr>
                                      <p:to>
                                        <p:strVal val="visible"/>
                                      </p:to>
                                    </p:set>
                                    <p:anim calcmode="lin" valueType="num">
                                      <p:cBhvr>
                                        <p:cTn id="28" dur="500" fill="hold"/>
                                        <p:tgtEl>
                                          <p:spTgt spid="111"/>
                                        </p:tgtEl>
                                        <p:attrNameLst>
                                          <p:attrName>ppt_w</p:attrName>
                                        </p:attrNameLst>
                                      </p:cBhvr>
                                      <p:tavLst>
                                        <p:tav tm="0">
                                          <p:val>
                                            <p:fltVal val="0"/>
                                          </p:val>
                                        </p:tav>
                                        <p:tav tm="100000">
                                          <p:val>
                                            <p:strVal val="#ppt_w"/>
                                          </p:val>
                                        </p:tav>
                                      </p:tavLst>
                                    </p:anim>
                                    <p:anim calcmode="lin" valueType="num">
                                      <p:cBhvr>
                                        <p:cTn id="29" dur="500" fill="hold"/>
                                        <p:tgtEl>
                                          <p:spTgt spid="111"/>
                                        </p:tgtEl>
                                        <p:attrNameLst>
                                          <p:attrName>ppt_h</p:attrName>
                                        </p:attrNameLst>
                                      </p:cBhvr>
                                      <p:tavLst>
                                        <p:tav tm="0">
                                          <p:val>
                                            <p:strVal val="#ppt_h"/>
                                          </p:val>
                                        </p:tav>
                                        <p:tav tm="100000">
                                          <p:val>
                                            <p:strVal val="#ppt_h"/>
                                          </p:val>
                                        </p:tav>
                                      </p:tavLst>
                                    </p:anim>
                                  </p:childTnLst>
                                </p:cTn>
                              </p:par>
                            </p:childTnLst>
                          </p:cTn>
                        </p:par>
                        <p:par>
                          <p:cTn id="30" fill="hold">
                            <p:stCondLst>
                              <p:cond delay="3900"/>
                            </p:stCondLst>
                            <p:childTnLst>
                              <p:par>
                                <p:cTn id="31" presetID="23" presetClass="entr" presetSubtype="16" fill="hold" grpId="0" nodeType="afterEffect">
                                  <p:stCondLst>
                                    <p:cond delay="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0" grpId="0" animBg="1"/>
      <p:bldP spid="110" grpId="0" animBg="1"/>
      <p:bldP spid="1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899592" y="1400205"/>
            <a:ext cx="7448488" cy="779317"/>
            <a:chOff x="899592" y="1207363"/>
            <a:chExt cx="7448488" cy="779317"/>
          </a:xfrm>
          <a:solidFill>
            <a:srgbClr val="9A0000"/>
          </a:solidFill>
        </p:grpSpPr>
        <p:sp>
          <p:nvSpPr>
            <p:cNvPr id="36" name="右箭头 35"/>
            <p:cNvSpPr/>
            <p:nvPr/>
          </p:nvSpPr>
          <p:spPr>
            <a:xfrm>
              <a:off x="899592" y="1207363"/>
              <a:ext cx="7448488" cy="779317"/>
            </a:xfrm>
            <a:prstGeom prst="rightArrow">
              <a:avLst>
                <a:gd name="adj1" fmla="val 65054"/>
                <a:gd name="adj2" fmla="val 78522"/>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7" name="Picture 75"/>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1043608" y="1391166"/>
              <a:ext cx="381000" cy="411710"/>
            </a:xfrm>
            <a:prstGeom prst="rect">
              <a:avLst/>
            </a:prstGeom>
            <a:noFill/>
          </p:spPr>
        </p:pic>
        <p:sp>
          <p:nvSpPr>
            <p:cNvPr id="38" name="TextBox 37"/>
            <p:cNvSpPr txBox="1"/>
            <p:nvPr/>
          </p:nvSpPr>
          <p:spPr>
            <a:xfrm>
              <a:off x="1259632" y="1361471"/>
              <a:ext cx="1749636" cy="418191"/>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这里填写标题</a:t>
              </a:r>
              <a:endParaRPr kumimoji="0" 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sp>
        <p:nvSpPr>
          <p:cNvPr id="39" name="矩形 38"/>
          <p:cNvSpPr/>
          <p:nvPr/>
        </p:nvSpPr>
        <p:spPr>
          <a:xfrm>
            <a:off x="973572" y="2188528"/>
            <a:ext cx="2086260" cy="1754326"/>
          </a:xfrm>
          <a:prstGeom prst="rect">
            <a:avLst/>
          </a:prstGeom>
        </p:spPr>
        <p:txBody>
          <a:bodyPr wrap="square">
            <a:spAutoFit/>
          </a:bodyPr>
          <a:lstStyle/>
          <a:p>
            <a:pPr algn="just"/>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添加文字点击添加</a:t>
            </a:r>
            <a:r>
              <a:rPr lang="zh-CN" altLang="en-US" sz="1200" dirty="0" smtClean="0">
                <a:solidFill>
                  <a:srgbClr val="000000"/>
                </a:solidFill>
                <a:latin typeface="微软雅黑" pitchFamily="34" charset="-122"/>
                <a:ea typeface="微软雅黑" pitchFamily="34" charset="-122"/>
              </a:rPr>
              <a:t>文字</a:t>
            </a:r>
            <a:endParaRPr lang="en-US" altLang="zh-CN" sz="1200" dirty="0" smtClean="0">
              <a:solidFill>
                <a:srgbClr val="000000"/>
              </a:solidFill>
              <a:latin typeface="微软雅黑" pitchFamily="34" charset="-122"/>
              <a:ea typeface="微软雅黑" pitchFamily="34" charset="-122"/>
            </a:endParaRP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a:t>
            </a:r>
            <a:r>
              <a:rPr lang="zh-CN" altLang="en-US" sz="1200" dirty="0" smtClean="0">
                <a:solidFill>
                  <a:srgbClr val="000000"/>
                </a:solidFill>
                <a:latin typeface="微软雅黑" pitchFamily="34" charset="-122"/>
                <a:ea typeface="微软雅黑" pitchFamily="34" charset="-122"/>
              </a:rPr>
              <a:t>文字</a:t>
            </a:r>
            <a:endParaRPr lang="zh-CN" altLang="en-US" sz="1200" dirty="0">
              <a:solidFill>
                <a:srgbClr val="000000"/>
              </a:solidFill>
              <a:latin typeface="微软雅黑" pitchFamily="34" charset="-122"/>
              <a:ea typeface="微软雅黑" pitchFamily="34" charset="-122"/>
            </a:endParaRPr>
          </a:p>
        </p:txBody>
      </p:sp>
      <p:grpSp>
        <p:nvGrpSpPr>
          <p:cNvPr id="40" name="组合 39"/>
          <p:cNvGrpSpPr/>
          <p:nvPr/>
        </p:nvGrpSpPr>
        <p:grpSpPr>
          <a:xfrm>
            <a:off x="3131840" y="1900496"/>
            <a:ext cx="5216240" cy="779317"/>
            <a:chOff x="3131840" y="1707654"/>
            <a:chExt cx="5216240" cy="779317"/>
          </a:xfrm>
          <a:solidFill>
            <a:srgbClr val="FFC000"/>
          </a:solidFill>
        </p:grpSpPr>
        <p:sp>
          <p:nvSpPr>
            <p:cNvPr id="41" name="右箭头 40"/>
            <p:cNvSpPr/>
            <p:nvPr/>
          </p:nvSpPr>
          <p:spPr>
            <a:xfrm>
              <a:off x="3131840" y="1707654"/>
              <a:ext cx="5216240" cy="779317"/>
            </a:xfrm>
            <a:prstGeom prst="rightArrow">
              <a:avLst>
                <a:gd name="adj1" fmla="val 65054"/>
                <a:gd name="adj2" fmla="val 785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42" name="Picture 102"/>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3275856" y="1881497"/>
              <a:ext cx="462738" cy="431630"/>
            </a:xfrm>
            <a:prstGeom prst="rect">
              <a:avLst/>
            </a:prstGeom>
            <a:noFill/>
            <a:ln>
              <a:noFill/>
            </a:ln>
          </p:spPr>
        </p:pic>
        <p:sp>
          <p:nvSpPr>
            <p:cNvPr id="43" name="TextBox 42"/>
            <p:cNvSpPr txBox="1"/>
            <p:nvPr/>
          </p:nvSpPr>
          <p:spPr>
            <a:xfrm>
              <a:off x="3524396" y="1851670"/>
              <a:ext cx="1749636" cy="418191"/>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这里填写标题</a:t>
              </a:r>
              <a:endParaRPr kumimoji="0" 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sp>
        <p:nvSpPr>
          <p:cNvPr id="44" name="矩形 43"/>
          <p:cNvSpPr/>
          <p:nvPr/>
        </p:nvSpPr>
        <p:spPr>
          <a:xfrm>
            <a:off x="3275856" y="2701462"/>
            <a:ext cx="2042316" cy="1754326"/>
          </a:xfrm>
          <a:prstGeom prst="rect">
            <a:avLst/>
          </a:prstGeom>
        </p:spPr>
        <p:txBody>
          <a:bodyPr wrap="square">
            <a:spAutoFit/>
          </a:bodyPr>
          <a:lstStyle/>
          <a:p>
            <a:pPr algn="just"/>
            <a:r>
              <a:rPr lang="zh-CN" altLang="en-US" sz="1200" dirty="0">
                <a:solidFill>
                  <a:srgbClr val="000000"/>
                </a:solidFill>
                <a:latin typeface="微软雅黑" pitchFamily="34" charset="-122"/>
                <a:ea typeface="微软雅黑" pitchFamily="34" charset="-122"/>
              </a:rPr>
              <a:t>点击添加文字点击添加文字</a:t>
            </a:r>
            <a:endParaRPr lang="en-US" altLang="zh-CN" sz="1200" dirty="0">
              <a:solidFill>
                <a:srgbClr val="000000"/>
              </a:solidFill>
              <a:latin typeface="微软雅黑" pitchFamily="34" charset="-122"/>
              <a:ea typeface="微软雅黑" pitchFamily="34" charset="-122"/>
            </a:endParaRP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a:t>
            </a:r>
            <a:r>
              <a:rPr lang="zh-CN" altLang="en-US" sz="1200" dirty="0" smtClean="0">
                <a:solidFill>
                  <a:srgbClr val="000000"/>
                </a:solidFill>
                <a:latin typeface="微软雅黑" pitchFamily="34" charset="-122"/>
                <a:ea typeface="微软雅黑" pitchFamily="34" charset="-122"/>
              </a:rPr>
              <a:t>文字</a:t>
            </a:r>
            <a:endParaRPr lang="zh-CN" altLang="en-US" sz="1200" dirty="0">
              <a:solidFill>
                <a:srgbClr val="000000"/>
              </a:solidFill>
              <a:latin typeface="微软雅黑" pitchFamily="34" charset="-122"/>
              <a:ea typeface="微软雅黑" pitchFamily="34" charset="-122"/>
            </a:endParaRPr>
          </a:p>
        </p:txBody>
      </p:sp>
      <p:cxnSp>
        <p:nvCxnSpPr>
          <p:cNvPr id="45" name="直接连接符 44"/>
          <p:cNvCxnSpPr/>
          <p:nvPr/>
        </p:nvCxnSpPr>
        <p:spPr>
          <a:xfrm>
            <a:off x="3131840" y="2074339"/>
            <a:ext cx="0" cy="2708005"/>
          </a:xfrm>
          <a:prstGeom prst="line">
            <a:avLst/>
          </a:prstGeom>
          <a:ln w="6350">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430180" y="2578395"/>
            <a:ext cx="0" cy="2203949"/>
          </a:xfrm>
          <a:prstGeom prst="line">
            <a:avLst/>
          </a:prstGeom>
          <a:ln w="6350">
            <a:solidFill>
              <a:schemeClr val="bg2">
                <a:lumMod val="40000"/>
                <a:lumOff val="6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5565583" y="3242514"/>
            <a:ext cx="2030753" cy="1200329"/>
          </a:xfrm>
          <a:prstGeom prst="rect">
            <a:avLst/>
          </a:prstGeom>
        </p:spPr>
        <p:txBody>
          <a:bodyPr wrap="square">
            <a:spAutoFit/>
          </a:bodyPr>
          <a:lstStyle/>
          <a:p>
            <a:pPr algn="just"/>
            <a:r>
              <a:rPr lang="zh-CN" altLang="en-US" sz="1200" dirty="0">
                <a:solidFill>
                  <a:srgbClr val="000000"/>
                </a:solidFill>
                <a:latin typeface="微软雅黑" pitchFamily="34" charset="-122"/>
                <a:ea typeface="微软雅黑" pitchFamily="34" charset="-122"/>
              </a:rPr>
              <a:t>点击添加文字点击添加文字</a:t>
            </a:r>
            <a:endParaRPr lang="en-US" altLang="zh-CN" sz="1200" dirty="0">
              <a:solidFill>
                <a:srgbClr val="000000"/>
              </a:solidFill>
              <a:latin typeface="微软雅黑" pitchFamily="34" charset="-122"/>
              <a:ea typeface="微软雅黑" pitchFamily="34" charset="-122"/>
            </a:endParaRP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点击添加文字点击添加文字</a:t>
            </a:r>
          </a:p>
          <a:p>
            <a:pPr algn="just"/>
            <a:r>
              <a:rPr lang="zh-CN" altLang="en-US" sz="1200" dirty="0">
                <a:solidFill>
                  <a:srgbClr val="000000"/>
                </a:solidFill>
                <a:latin typeface="微软雅黑" pitchFamily="34" charset="-122"/>
                <a:ea typeface="微软雅黑" pitchFamily="34" charset="-122"/>
              </a:rPr>
              <a:t>点击添加文字点击添加</a:t>
            </a:r>
            <a:r>
              <a:rPr lang="zh-CN" altLang="en-US" sz="1200" dirty="0" smtClean="0">
                <a:solidFill>
                  <a:srgbClr val="000000"/>
                </a:solidFill>
                <a:latin typeface="微软雅黑" pitchFamily="34" charset="-122"/>
                <a:ea typeface="微软雅黑" pitchFamily="34" charset="-122"/>
              </a:rPr>
              <a:t>文字</a:t>
            </a:r>
            <a:endParaRPr lang="zh-CN" altLang="en-US" sz="1200" dirty="0">
              <a:solidFill>
                <a:srgbClr val="000000"/>
              </a:solidFill>
              <a:latin typeface="微软雅黑" pitchFamily="34" charset="-122"/>
              <a:ea typeface="微软雅黑" pitchFamily="34" charset="-122"/>
            </a:endParaRPr>
          </a:p>
        </p:txBody>
      </p:sp>
      <p:grpSp>
        <p:nvGrpSpPr>
          <p:cNvPr id="48" name="组合 47"/>
          <p:cNvGrpSpPr/>
          <p:nvPr/>
        </p:nvGrpSpPr>
        <p:grpSpPr>
          <a:xfrm>
            <a:off x="5430180" y="2404552"/>
            <a:ext cx="2917900" cy="779317"/>
            <a:chOff x="5430180" y="2211710"/>
            <a:chExt cx="2917900" cy="779317"/>
          </a:xfrm>
          <a:solidFill>
            <a:srgbClr val="9A0000"/>
          </a:solidFill>
        </p:grpSpPr>
        <p:sp>
          <p:nvSpPr>
            <p:cNvPr id="49" name="右箭头 48"/>
            <p:cNvSpPr/>
            <p:nvPr/>
          </p:nvSpPr>
          <p:spPr>
            <a:xfrm>
              <a:off x="5430180" y="2211710"/>
              <a:ext cx="2917900" cy="779317"/>
            </a:xfrm>
            <a:prstGeom prst="rightArrow">
              <a:avLst>
                <a:gd name="adj1" fmla="val 65054"/>
                <a:gd name="adj2" fmla="val 78522"/>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50" name="Picture 97"/>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5535098" y="2385553"/>
              <a:ext cx="409724" cy="431630"/>
            </a:xfrm>
            <a:prstGeom prst="rect">
              <a:avLst/>
            </a:prstGeom>
            <a:noFill/>
          </p:spPr>
        </p:pic>
        <p:sp>
          <p:nvSpPr>
            <p:cNvPr id="51" name="TextBox 50"/>
            <p:cNvSpPr txBox="1"/>
            <p:nvPr/>
          </p:nvSpPr>
          <p:spPr>
            <a:xfrm>
              <a:off x="5724128" y="2355726"/>
              <a:ext cx="1749636" cy="418191"/>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这里填写标题</a:t>
              </a:r>
              <a:endParaRPr kumimoji="0" 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sp>
        <p:nvSpPr>
          <p:cNvPr id="19"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250" autoRev="1" fill="hold">
                                          <p:stCondLst>
                                            <p:cond delay="0"/>
                                          </p:stCondLst>
                                        </p:cTn>
                                        <p:tgtEl>
                                          <p:spTgt spid="19"/>
                                        </p:tgtEl>
                                        <p:attrNameLst>
                                          <p:attrName>ppt_w</p:attrName>
                                        </p:attrNameLst>
                                      </p:cBhvr>
                                    </p:anim>
                                    <p:anim by="(#ppt_w*0.50)" calcmode="lin" valueType="num">
                                      <p:cBhvr>
                                        <p:cTn id="8" dur="250" decel="50000" autoRev="1" fill="hold">
                                          <p:stCondLst>
                                            <p:cond delay="0"/>
                                          </p:stCondLst>
                                        </p:cTn>
                                        <p:tgtEl>
                                          <p:spTgt spid="19"/>
                                        </p:tgtEl>
                                        <p:attrNameLst>
                                          <p:attrName>ppt_x</p:attrName>
                                        </p:attrNameLst>
                                      </p:cBhvr>
                                    </p:anim>
                                    <p:anim from="(-#ppt_h/2)" to="(#ppt_y)" calcmode="lin" valueType="num">
                                      <p:cBhvr>
                                        <p:cTn id="9" dur="500" fill="hold">
                                          <p:stCondLst>
                                            <p:cond delay="0"/>
                                          </p:stCondLst>
                                        </p:cTn>
                                        <p:tgtEl>
                                          <p:spTgt spid="19"/>
                                        </p:tgtEl>
                                        <p:attrNameLst>
                                          <p:attrName>ppt_y</p:attrName>
                                        </p:attrNameLst>
                                      </p:cBhvr>
                                    </p:anim>
                                    <p:animRot by="21600000">
                                      <p:cBhvr>
                                        <p:cTn id="10" dur="500" fill="hold">
                                          <p:stCondLst>
                                            <p:cond delay="0"/>
                                          </p:stCondLst>
                                        </p:cTn>
                                        <p:tgtEl>
                                          <p:spTgt spid="19"/>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300"/>
                                        <p:tgtEl>
                                          <p:spTgt spid="35"/>
                                        </p:tgtEl>
                                      </p:cBhvr>
                                    </p:animEffect>
                                  </p:childTnLst>
                                </p:cTn>
                              </p:par>
                            </p:childTnLst>
                          </p:cTn>
                        </p:par>
                        <p:par>
                          <p:cTn id="15" fill="hold">
                            <p:stCondLst>
                              <p:cond delay="1200"/>
                            </p:stCondLst>
                            <p:childTnLst>
                              <p:par>
                                <p:cTn id="16" presetID="12" presetClass="entr" presetSubtype="4"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300"/>
                                        <p:tgtEl>
                                          <p:spTgt spid="39"/>
                                        </p:tgtEl>
                                        <p:attrNameLst>
                                          <p:attrName>ppt_y</p:attrName>
                                        </p:attrNameLst>
                                      </p:cBhvr>
                                      <p:tavLst>
                                        <p:tav tm="0">
                                          <p:val>
                                            <p:strVal val="#ppt_y+#ppt_h*1.125000"/>
                                          </p:val>
                                        </p:tav>
                                        <p:tav tm="100000">
                                          <p:val>
                                            <p:strVal val="#ppt_y"/>
                                          </p:val>
                                        </p:tav>
                                      </p:tavLst>
                                    </p:anim>
                                    <p:animEffect transition="in" filter="wipe(up)">
                                      <p:cBhvr>
                                        <p:cTn id="19" dur="300"/>
                                        <p:tgtEl>
                                          <p:spTgt spid="3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300"/>
                                        <p:tgtEl>
                                          <p:spTgt spid="40"/>
                                        </p:tgtEl>
                                      </p:cBhvr>
                                    </p:animEffect>
                                  </p:childTnLst>
                                </p:cTn>
                              </p:par>
                              <p:par>
                                <p:cTn id="24" presetID="22" presetClass="entr" presetSubtype="1"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up)">
                                      <p:cBhvr>
                                        <p:cTn id="26" dur="300"/>
                                        <p:tgtEl>
                                          <p:spTgt spid="45"/>
                                        </p:tgtEl>
                                      </p:cBhvr>
                                    </p:animEffect>
                                  </p:childTnLst>
                                </p:cTn>
                              </p:par>
                            </p:childTnLst>
                          </p:cTn>
                        </p:par>
                        <p:par>
                          <p:cTn id="27" fill="hold">
                            <p:stCondLst>
                              <p:cond delay="1800"/>
                            </p:stCondLst>
                            <p:childTnLst>
                              <p:par>
                                <p:cTn id="28" presetID="12" presetClass="entr" presetSubtype="4"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additive="base">
                                        <p:cTn id="30" dur="300"/>
                                        <p:tgtEl>
                                          <p:spTgt spid="44"/>
                                        </p:tgtEl>
                                        <p:attrNameLst>
                                          <p:attrName>ppt_y</p:attrName>
                                        </p:attrNameLst>
                                      </p:cBhvr>
                                      <p:tavLst>
                                        <p:tav tm="0">
                                          <p:val>
                                            <p:strVal val="#ppt_y+#ppt_h*1.125000"/>
                                          </p:val>
                                        </p:tav>
                                        <p:tav tm="100000">
                                          <p:val>
                                            <p:strVal val="#ppt_y"/>
                                          </p:val>
                                        </p:tav>
                                      </p:tavLst>
                                    </p:anim>
                                    <p:animEffect transition="in" filter="wipe(up)">
                                      <p:cBhvr>
                                        <p:cTn id="31" dur="300"/>
                                        <p:tgtEl>
                                          <p:spTgt spid="44"/>
                                        </p:tgtEl>
                                      </p:cBhvr>
                                    </p:animEffect>
                                  </p:childTnLst>
                                </p:cTn>
                              </p:par>
                            </p:childTnLst>
                          </p:cTn>
                        </p:par>
                        <p:par>
                          <p:cTn id="32" fill="hold">
                            <p:stCondLst>
                              <p:cond delay="2100"/>
                            </p:stCondLst>
                            <p:childTnLst>
                              <p:par>
                                <p:cTn id="33" presetID="22" presetClass="entr" presetSubtype="8" fill="hold" nodeType="afterEffect">
                                  <p:stCondLst>
                                    <p:cond delay="300"/>
                                  </p:stCondLst>
                                  <p:childTnLst>
                                    <p:set>
                                      <p:cBhvr>
                                        <p:cTn id="34" dur="1" fill="hold">
                                          <p:stCondLst>
                                            <p:cond delay="0"/>
                                          </p:stCondLst>
                                        </p:cTn>
                                        <p:tgtEl>
                                          <p:spTgt spid="48"/>
                                        </p:tgtEl>
                                        <p:attrNameLst>
                                          <p:attrName>style.visibility</p:attrName>
                                        </p:attrNameLst>
                                      </p:cBhvr>
                                      <p:to>
                                        <p:strVal val="visible"/>
                                      </p:to>
                                    </p:set>
                                    <p:animEffect transition="in" filter="wipe(left)">
                                      <p:cBhvr>
                                        <p:cTn id="35" dur="300"/>
                                        <p:tgtEl>
                                          <p:spTgt spid="48"/>
                                        </p:tgtEl>
                                      </p:cBhvr>
                                    </p:animEffect>
                                  </p:childTnLst>
                                </p:cTn>
                              </p:par>
                              <p:par>
                                <p:cTn id="36" presetID="22" presetClass="entr" presetSubtype="1" fill="hold" nodeType="withEffect">
                                  <p:stCondLst>
                                    <p:cond delay="300"/>
                                  </p:stCondLst>
                                  <p:childTnLst>
                                    <p:set>
                                      <p:cBhvr>
                                        <p:cTn id="37" dur="1" fill="hold">
                                          <p:stCondLst>
                                            <p:cond delay="0"/>
                                          </p:stCondLst>
                                        </p:cTn>
                                        <p:tgtEl>
                                          <p:spTgt spid="46"/>
                                        </p:tgtEl>
                                        <p:attrNameLst>
                                          <p:attrName>style.visibility</p:attrName>
                                        </p:attrNameLst>
                                      </p:cBhvr>
                                      <p:to>
                                        <p:strVal val="visible"/>
                                      </p:to>
                                    </p:set>
                                    <p:animEffect transition="in" filter="wipe(up)">
                                      <p:cBhvr>
                                        <p:cTn id="38" dur="300"/>
                                        <p:tgtEl>
                                          <p:spTgt spid="46"/>
                                        </p:tgtEl>
                                      </p:cBhvr>
                                    </p:animEffect>
                                  </p:childTnLst>
                                </p:cTn>
                              </p:par>
                            </p:childTnLst>
                          </p:cTn>
                        </p:par>
                        <p:par>
                          <p:cTn id="39" fill="hold">
                            <p:stCondLst>
                              <p:cond delay="2700"/>
                            </p:stCondLst>
                            <p:childTnLst>
                              <p:par>
                                <p:cTn id="40" presetID="12" presetClass="entr" presetSubtype="4"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300"/>
                                        <p:tgtEl>
                                          <p:spTgt spid="47"/>
                                        </p:tgtEl>
                                        <p:attrNameLst>
                                          <p:attrName>ppt_y</p:attrName>
                                        </p:attrNameLst>
                                      </p:cBhvr>
                                      <p:tavLst>
                                        <p:tav tm="0">
                                          <p:val>
                                            <p:strVal val="#ppt_y+#ppt_h*1.125000"/>
                                          </p:val>
                                        </p:tav>
                                        <p:tav tm="100000">
                                          <p:val>
                                            <p:strVal val="#ppt_y"/>
                                          </p:val>
                                        </p:tav>
                                      </p:tavLst>
                                    </p:anim>
                                    <p:animEffect transition="in" filter="wipe(up)">
                                      <p:cBhvr>
                                        <p:cTn id="43"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4" grpId="0"/>
      <p:bldP spid="47"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50" name="Group 58"/>
          <p:cNvGrpSpPr>
            <a:grpSpLocks/>
          </p:cNvGrpSpPr>
          <p:nvPr/>
        </p:nvGrpSpPr>
        <p:grpSpPr bwMode="auto">
          <a:xfrm>
            <a:off x="5825774" y="1423029"/>
            <a:ext cx="2475567" cy="3164947"/>
            <a:chOff x="3707" y="1104"/>
            <a:chExt cx="1559" cy="2658"/>
          </a:xfrm>
        </p:grpSpPr>
        <p:grpSp>
          <p:nvGrpSpPr>
            <p:cNvPr id="51" name="Group 10"/>
            <p:cNvGrpSpPr>
              <a:grpSpLocks/>
            </p:cNvGrpSpPr>
            <p:nvPr/>
          </p:nvGrpSpPr>
          <p:grpSpPr bwMode="auto">
            <a:xfrm>
              <a:off x="3707" y="1104"/>
              <a:ext cx="1559" cy="540"/>
              <a:chOff x="3703" y="1055"/>
              <a:chExt cx="1559" cy="540"/>
            </a:xfrm>
          </p:grpSpPr>
          <p:sp>
            <p:nvSpPr>
              <p:cNvPr id="53" name="AutoShape 11"/>
              <p:cNvSpPr>
                <a:spLocks noChangeArrowheads="1"/>
              </p:cNvSpPr>
              <p:nvPr/>
            </p:nvSpPr>
            <p:spPr bwMode="auto">
              <a:xfrm>
                <a:off x="3742" y="1055"/>
                <a:ext cx="1520" cy="540"/>
              </a:xfrm>
              <a:prstGeom prst="roundRect">
                <a:avLst>
                  <a:gd name="adj" fmla="val 13125"/>
                </a:avLst>
              </a:prstGeom>
              <a:solidFill>
                <a:srgbClr val="5CAE12"/>
              </a:solidFill>
              <a:ln w="3175" algn="ctr">
                <a:solidFill>
                  <a:srgbClr val="1C1C1C">
                    <a:alpha val="58823"/>
                  </a:srgbClr>
                </a:solidFill>
                <a:round/>
                <a:headEnd/>
                <a:tailEnd/>
              </a:ln>
            </p:spPr>
            <p:txBody>
              <a:bodyPr wrap="none" anchor="ctr"/>
              <a:lstStyle/>
              <a:p>
                <a:endParaRPr lang="zh-CN" altLang="en-US">
                  <a:ea typeface="宋体" charset="-122"/>
                </a:endParaRPr>
              </a:p>
            </p:txBody>
          </p:sp>
          <p:sp>
            <p:nvSpPr>
              <p:cNvPr id="54" name="AutoShape 12"/>
              <p:cNvSpPr>
                <a:spLocks noChangeArrowheads="1"/>
              </p:cNvSpPr>
              <p:nvPr/>
            </p:nvSpPr>
            <p:spPr bwMode="auto">
              <a:xfrm rot="10800000">
                <a:off x="3768" y="1071"/>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rot="10800000" wrap="none" anchor="ctr"/>
              <a:lstStyle/>
              <a:p>
                <a:endParaRPr lang="zh-CN" altLang="en-US">
                  <a:ea typeface="宋体" charset="-122"/>
                </a:endParaRPr>
              </a:p>
            </p:txBody>
          </p:sp>
          <p:sp>
            <p:nvSpPr>
              <p:cNvPr id="55" name="Text Box 13"/>
              <p:cNvSpPr txBox="1">
                <a:spLocks noChangeArrowheads="1"/>
              </p:cNvSpPr>
              <p:nvPr/>
            </p:nvSpPr>
            <p:spPr bwMode="auto">
              <a:xfrm>
                <a:off x="3703" y="1212"/>
                <a:ext cx="1466"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lgn="ctr">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b="1">
                    <a:solidFill>
                      <a:schemeClr val="bg1"/>
                    </a:solidFill>
                    <a:ea typeface="宋体" charset="-122"/>
                  </a:rPr>
                  <a:t>       段落三</a:t>
                </a:r>
                <a:endParaRPr lang="en-US" altLang="zh-CN" b="1">
                  <a:solidFill>
                    <a:schemeClr val="bg1"/>
                  </a:solidFill>
                  <a:ea typeface="宋体" charset="-122"/>
                </a:endParaRPr>
              </a:p>
            </p:txBody>
          </p:sp>
        </p:grpSp>
        <p:sp>
          <p:nvSpPr>
            <p:cNvPr id="52" name="AutoShape 27"/>
            <p:cNvSpPr>
              <a:spLocks noChangeArrowheads="1"/>
            </p:cNvSpPr>
            <p:nvPr/>
          </p:nvSpPr>
          <p:spPr bwMode="auto">
            <a:xfrm>
              <a:off x="3744" y="1705"/>
              <a:ext cx="1520" cy="2057"/>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a:lstStyle/>
            <a:p>
              <a:pPr algn="l">
                <a:lnSpc>
                  <a:spcPct val="120000"/>
                </a:lnSpc>
              </a:pPr>
              <a:r>
                <a:rPr lang="zh-CN" altLang="en-US" sz="1100" dirty="0">
                  <a:ea typeface="宋体" charset="-122"/>
                </a:rPr>
                <a:t>单击添加内容文字单击添加段落文字单击添加段落文字单击添加段落文字单击添加段落文字。</a:t>
              </a:r>
            </a:p>
            <a:p>
              <a:pPr>
                <a:lnSpc>
                  <a:spcPct val="120000"/>
                </a:lnSpc>
              </a:pPr>
              <a:endParaRPr lang="zh-CN" altLang="en-US" sz="1000" dirty="0">
                <a:solidFill>
                  <a:schemeClr val="tx2"/>
                </a:solidFill>
                <a:ea typeface="宋体" charset="-122"/>
              </a:endParaRPr>
            </a:p>
          </p:txBody>
        </p:sp>
      </p:grpSp>
      <p:grpSp>
        <p:nvGrpSpPr>
          <p:cNvPr id="56" name="Group 64"/>
          <p:cNvGrpSpPr>
            <a:grpSpLocks/>
          </p:cNvGrpSpPr>
          <p:nvPr/>
        </p:nvGrpSpPr>
        <p:grpSpPr bwMode="auto">
          <a:xfrm>
            <a:off x="3201415" y="1423029"/>
            <a:ext cx="2506704" cy="3164947"/>
            <a:chOff x="2055" y="1104"/>
            <a:chExt cx="1578" cy="2658"/>
          </a:xfrm>
        </p:grpSpPr>
        <p:grpSp>
          <p:nvGrpSpPr>
            <p:cNvPr id="57" name="Group 6"/>
            <p:cNvGrpSpPr>
              <a:grpSpLocks/>
            </p:cNvGrpSpPr>
            <p:nvPr/>
          </p:nvGrpSpPr>
          <p:grpSpPr bwMode="auto">
            <a:xfrm>
              <a:off x="2055" y="1104"/>
              <a:ext cx="1578" cy="540"/>
              <a:chOff x="2051" y="1055"/>
              <a:chExt cx="1578" cy="540"/>
            </a:xfrm>
          </p:grpSpPr>
          <p:sp>
            <p:nvSpPr>
              <p:cNvPr id="59" name="AutoShape 7"/>
              <p:cNvSpPr>
                <a:spLocks noChangeArrowheads="1"/>
              </p:cNvSpPr>
              <p:nvPr/>
            </p:nvSpPr>
            <p:spPr bwMode="auto">
              <a:xfrm>
                <a:off x="2109" y="1055"/>
                <a:ext cx="1520" cy="540"/>
              </a:xfrm>
              <a:prstGeom prst="roundRect">
                <a:avLst>
                  <a:gd name="adj" fmla="val 13125"/>
                </a:avLst>
              </a:prstGeom>
              <a:solidFill>
                <a:srgbClr val="5CAE12"/>
              </a:solidFill>
              <a:ln w="3175" algn="ctr">
                <a:solidFill>
                  <a:srgbClr val="1C1C1C">
                    <a:alpha val="58823"/>
                  </a:srgbClr>
                </a:solidFill>
                <a:round/>
                <a:headEnd/>
                <a:tailEnd/>
              </a:ln>
            </p:spPr>
            <p:txBody>
              <a:bodyPr wrap="none" anchor="ctr"/>
              <a:lstStyle/>
              <a:p>
                <a:endParaRPr lang="zh-CN" altLang="en-US">
                  <a:ea typeface="宋体" charset="-122"/>
                </a:endParaRPr>
              </a:p>
            </p:txBody>
          </p:sp>
          <p:sp>
            <p:nvSpPr>
              <p:cNvPr id="60" name="AutoShape 8"/>
              <p:cNvSpPr>
                <a:spLocks noChangeArrowheads="1"/>
              </p:cNvSpPr>
              <p:nvPr/>
            </p:nvSpPr>
            <p:spPr bwMode="auto">
              <a:xfrm rot="10800000">
                <a:off x="2135" y="1071"/>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rot="10800000" wrap="none" anchor="ctr"/>
              <a:lstStyle/>
              <a:p>
                <a:endParaRPr lang="zh-CN" altLang="en-US">
                  <a:ea typeface="宋体" charset="-122"/>
                </a:endParaRPr>
              </a:p>
            </p:txBody>
          </p:sp>
          <p:sp>
            <p:nvSpPr>
              <p:cNvPr id="61" name="Text Box 9"/>
              <p:cNvSpPr txBox="1">
                <a:spLocks noChangeArrowheads="1"/>
              </p:cNvSpPr>
              <p:nvPr/>
            </p:nvSpPr>
            <p:spPr bwMode="auto">
              <a:xfrm>
                <a:off x="2051" y="1212"/>
                <a:ext cx="1445"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lgn="ctr">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b="1" dirty="0">
                    <a:solidFill>
                      <a:schemeClr val="bg1"/>
                    </a:solidFill>
                    <a:ea typeface="宋体" charset="-122"/>
                  </a:rPr>
                  <a:t>      段落二</a:t>
                </a:r>
                <a:endParaRPr lang="en-US" altLang="zh-CN" b="1" dirty="0">
                  <a:solidFill>
                    <a:schemeClr val="bg1"/>
                  </a:solidFill>
                  <a:ea typeface="宋体" charset="-122"/>
                </a:endParaRPr>
              </a:p>
            </p:txBody>
          </p:sp>
        </p:grpSp>
        <p:sp>
          <p:nvSpPr>
            <p:cNvPr id="58" name="AutoShape 26"/>
            <p:cNvSpPr>
              <a:spLocks noChangeArrowheads="1"/>
            </p:cNvSpPr>
            <p:nvPr/>
          </p:nvSpPr>
          <p:spPr bwMode="auto">
            <a:xfrm>
              <a:off x="2110" y="1705"/>
              <a:ext cx="1520" cy="2057"/>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a:lstStyle/>
            <a:p>
              <a:pPr algn="l">
                <a:lnSpc>
                  <a:spcPct val="120000"/>
                </a:lnSpc>
              </a:pPr>
              <a:r>
                <a:rPr lang="zh-CN" altLang="en-US" sz="1100" dirty="0" smtClean="0">
                  <a:ea typeface="宋体" charset="-122"/>
                </a:rPr>
                <a:t>亮亮图文旗舰店</a:t>
              </a:r>
              <a:r>
                <a:rPr lang="en-US" altLang="zh-CN" sz="1100" dirty="0" smtClean="0">
                  <a:ea typeface="宋体" charset="-122"/>
                </a:rPr>
                <a:t>https://liangliangtuwen.tmall.com</a:t>
              </a:r>
            </a:p>
            <a:p>
              <a:pPr>
                <a:lnSpc>
                  <a:spcPct val="120000"/>
                </a:lnSpc>
              </a:pPr>
              <a:endParaRPr lang="zh-CN" altLang="en-US" sz="1000" dirty="0">
                <a:solidFill>
                  <a:schemeClr val="tx2"/>
                </a:solidFill>
                <a:ea typeface="宋体" charset="-122"/>
              </a:endParaRPr>
            </a:p>
          </p:txBody>
        </p:sp>
      </p:grpSp>
      <p:grpSp>
        <p:nvGrpSpPr>
          <p:cNvPr id="62" name="Group 70"/>
          <p:cNvGrpSpPr>
            <a:grpSpLocks/>
          </p:cNvGrpSpPr>
          <p:nvPr/>
        </p:nvGrpSpPr>
        <p:grpSpPr bwMode="auto">
          <a:xfrm>
            <a:off x="533585" y="1423029"/>
            <a:ext cx="2581257" cy="3164947"/>
            <a:chOff x="374" y="1104"/>
            <a:chExt cx="1626" cy="2658"/>
          </a:xfrm>
        </p:grpSpPr>
        <p:grpSp>
          <p:nvGrpSpPr>
            <p:cNvPr id="63" name="Group 2"/>
            <p:cNvGrpSpPr>
              <a:grpSpLocks/>
            </p:cNvGrpSpPr>
            <p:nvPr/>
          </p:nvGrpSpPr>
          <p:grpSpPr bwMode="auto">
            <a:xfrm>
              <a:off x="374" y="1104"/>
              <a:ext cx="1626" cy="540"/>
              <a:chOff x="370" y="1055"/>
              <a:chExt cx="1626" cy="540"/>
            </a:xfrm>
          </p:grpSpPr>
          <p:sp>
            <p:nvSpPr>
              <p:cNvPr id="65" name="AutoShape 3"/>
              <p:cNvSpPr>
                <a:spLocks noChangeArrowheads="1"/>
              </p:cNvSpPr>
              <p:nvPr/>
            </p:nvSpPr>
            <p:spPr bwMode="auto">
              <a:xfrm>
                <a:off x="476" y="1055"/>
                <a:ext cx="1520" cy="540"/>
              </a:xfrm>
              <a:prstGeom prst="roundRect">
                <a:avLst>
                  <a:gd name="adj" fmla="val 13125"/>
                </a:avLst>
              </a:prstGeom>
              <a:solidFill>
                <a:srgbClr val="5CAE12"/>
              </a:solidFill>
              <a:ln w="3175" algn="ctr">
                <a:solidFill>
                  <a:srgbClr val="1C1C1C">
                    <a:alpha val="58823"/>
                  </a:srgbClr>
                </a:solidFill>
                <a:round/>
                <a:headEnd/>
                <a:tailEnd/>
              </a:ln>
            </p:spPr>
            <p:txBody>
              <a:bodyPr wrap="none" anchor="ctr"/>
              <a:lstStyle/>
              <a:p>
                <a:endParaRPr lang="zh-CN" altLang="en-US">
                  <a:ea typeface="宋体" charset="-122"/>
                </a:endParaRPr>
              </a:p>
            </p:txBody>
          </p:sp>
          <p:sp>
            <p:nvSpPr>
              <p:cNvPr id="66" name="AutoShape 4"/>
              <p:cNvSpPr>
                <a:spLocks noChangeArrowheads="1"/>
              </p:cNvSpPr>
              <p:nvPr/>
            </p:nvSpPr>
            <p:spPr bwMode="auto">
              <a:xfrm rot="10800000">
                <a:off x="502" y="1071"/>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rot="10800000" wrap="none" anchor="ctr"/>
              <a:lstStyle/>
              <a:p>
                <a:endParaRPr lang="zh-CN" altLang="en-US">
                  <a:ea typeface="宋体" charset="-122"/>
                </a:endParaRPr>
              </a:p>
            </p:txBody>
          </p:sp>
          <p:sp>
            <p:nvSpPr>
              <p:cNvPr id="67" name="Text Box 5"/>
              <p:cNvSpPr txBox="1">
                <a:spLocks noChangeArrowheads="1"/>
              </p:cNvSpPr>
              <p:nvPr/>
            </p:nvSpPr>
            <p:spPr bwMode="auto">
              <a:xfrm>
                <a:off x="370" y="1212"/>
                <a:ext cx="152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lgn="ctr">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b="1" dirty="0">
                    <a:solidFill>
                      <a:schemeClr val="bg1"/>
                    </a:solidFill>
                    <a:ea typeface="宋体" charset="-122"/>
                  </a:rPr>
                  <a:t>     段落一</a:t>
                </a:r>
                <a:endParaRPr lang="en-US" altLang="zh-CN" b="1" dirty="0">
                  <a:solidFill>
                    <a:schemeClr val="bg1"/>
                  </a:solidFill>
                  <a:ea typeface="宋体" charset="-122"/>
                </a:endParaRPr>
              </a:p>
            </p:txBody>
          </p:sp>
        </p:grpSp>
        <p:sp>
          <p:nvSpPr>
            <p:cNvPr id="64" name="AutoShape 25"/>
            <p:cNvSpPr>
              <a:spLocks noChangeArrowheads="1"/>
            </p:cNvSpPr>
            <p:nvPr/>
          </p:nvSpPr>
          <p:spPr bwMode="auto">
            <a:xfrm>
              <a:off x="480" y="1705"/>
              <a:ext cx="1520" cy="2057"/>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a:lstStyle/>
            <a:p>
              <a:pPr algn="l">
                <a:lnSpc>
                  <a:spcPct val="120000"/>
                </a:lnSpc>
              </a:pPr>
              <a:r>
                <a:rPr lang="zh-CN" altLang="en-US" sz="1100" dirty="0">
                  <a:ea typeface="宋体" charset="-122"/>
                </a:rPr>
                <a:t>单击添加内容文字单击添加段落文字单击添加段落文字单击添加段落文字单击添加段落文字。</a:t>
              </a:r>
            </a:p>
            <a:p>
              <a:pPr>
                <a:lnSpc>
                  <a:spcPct val="120000"/>
                </a:lnSpc>
              </a:pPr>
              <a:endParaRPr lang="zh-CN" altLang="en-US" sz="1000" dirty="0">
                <a:solidFill>
                  <a:schemeClr val="tx2"/>
                </a:solidFill>
                <a:ea typeface="宋体" charset="-122"/>
              </a:endParaRPr>
            </a:p>
          </p:txBody>
        </p:sp>
      </p:grpSp>
      <p:grpSp>
        <p:nvGrpSpPr>
          <p:cNvPr id="68" name="Group 15"/>
          <p:cNvGrpSpPr>
            <a:grpSpLocks/>
          </p:cNvGrpSpPr>
          <p:nvPr/>
        </p:nvGrpSpPr>
        <p:grpSpPr bwMode="auto">
          <a:xfrm>
            <a:off x="2430676" y="1609574"/>
            <a:ext cx="1519644" cy="1266735"/>
            <a:chOff x="1565" y="798"/>
            <a:chExt cx="957" cy="1063"/>
          </a:xfrm>
        </p:grpSpPr>
        <p:sp>
          <p:nvSpPr>
            <p:cNvPr id="69" name="AutoShape 16"/>
            <p:cNvSpPr>
              <a:spLocks noChangeArrowheads="1"/>
            </p:cNvSpPr>
            <p:nvPr/>
          </p:nvSpPr>
          <p:spPr bwMode="auto">
            <a:xfrm>
              <a:off x="1565" y="798"/>
              <a:ext cx="957" cy="1052"/>
            </a:xfrm>
            <a:custGeom>
              <a:avLst/>
              <a:gdLst>
                <a:gd name="T0" fmla="*/ 21 w 21600"/>
                <a:gd name="T1" fmla="*/ 0 h 21600"/>
                <a:gd name="T2" fmla="*/ 9 w 21600"/>
                <a:gd name="T3" fmla="*/ 8 h 21600"/>
                <a:gd name="T4" fmla="*/ 21 w 21600"/>
                <a:gd name="T5" fmla="*/ 5 h 21600"/>
                <a:gd name="T6" fmla="*/ 33 w 21600"/>
                <a:gd name="T7" fmla="*/ 8 h 21600"/>
                <a:gd name="T8" fmla="*/ 0 60000 65536"/>
                <a:gd name="T9" fmla="*/ 0 60000 65536"/>
                <a:gd name="T10" fmla="*/ 0 60000 65536"/>
                <a:gd name="T11" fmla="*/ 0 60000 65536"/>
                <a:gd name="T12" fmla="*/ 2528 w 21600"/>
                <a:gd name="T13" fmla="*/ 0 h 21600"/>
                <a:gd name="T14" fmla="*/ 19072 w 21600"/>
                <a:gd name="T15" fmla="*/ 5297 h 21600"/>
              </a:gdLst>
              <a:ahLst/>
              <a:cxnLst>
                <a:cxn ang="T8">
                  <a:pos x="T0" y="T1"/>
                </a:cxn>
                <a:cxn ang="T9">
                  <a:pos x="T2" y="T3"/>
                </a:cxn>
                <a:cxn ang="T10">
                  <a:pos x="T4" y="T5"/>
                </a:cxn>
                <a:cxn ang="T11">
                  <a:pos x="T6" y="T7"/>
                </a:cxn>
              </a:cxnLst>
              <a:rect l="T12" t="T13" r="T14" b="T15"/>
              <a:pathLst>
                <a:path w="21600" h="21600">
                  <a:moveTo>
                    <a:pt x="5522" y="4078"/>
                  </a:moveTo>
                  <a:cubicBezTo>
                    <a:pt x="7027" y="2896"/>
                    <a:pt x="8886" y="2253"/>
                    <a:pt x="10800" y="2254"/>
                  </a:cubicBezTo>
                  <a:cubicBezTo>
                    <a:pt x="12713" y="2254"/>
                    <a:pt x="14572" y="2896"/>
                    <a:pt x="16077" y="4078"/>
                  </a:cubicBezTo>
                  <a:lnTo>
                    <a:pt x="17469" y="2305"/>
                  </a:lnTo>
                  <a:cubicBezTo>
                    <a:pt x="15567" y="811"/>
                    <a:pt x="13218" y="-1"/>
                    <a:pt x="10799" y="0"/>
                  </a:cubicBezTo>
                  <a:cubicBezTo>
                    <a:pt x="8381" y="0"/>
                    <a:pt x="6032" y="811"/>
                    <a:pt x="4130" y="2305"/>
                  </a:cubicBezTo>
                  <a:close/>
                </a:path>
              </a:pathLst>
            </a:custGeom>
            <a:gradFill rotWithShape="1">
              <a:gsLst>
                <a:gs pos="0">
                  <a:srgbClr val="FFC800"/>
                </a:gs>
                <a:gs pos="100000">
                  <a:srgbClr val="FFD643"/>
                </a:gs>
              </a:gsLst>
              <a:lin ang="5400000" scaled="1"/>
            </a:gradFill>
            <a:ln w="25400" algn="ctr">
              <a:solidFill>
                <a:srgbClr val="5F5F5F"/>
              </a:solidFill>
              <a:miter lim="800000"/>
              <a:headEnd/>
              <a:tailEnd/>
            </a:ln>
          </p:spPr>
          <p:txBody>
            <a:bodyPr wrap="none" anchor="ctr"/>
            <a:lstStyle/>
            <a:p>
              <a:endParaRPr lang="zh-CN" altLang="en-US"/>
            </a:p>
          </p:txBody>
        </p:sp>
        <p:sp>
          <p:nvSpPr>
            <p:cNvPr id="71" name="AutoShape 17"/>
            <p:cNvSpPr>
              <a:spLocks noChangeArrowheads="1"/>
            </p:cNvSpPr>
            <p:nvPr/>
          </p:nvSpPr>
          <p:spPr bwMode="auto">
            <a:xfrm rot="-5400000">
              <a:off x="2225" y="869"/>
              <a:ext cx="145" cy="145"/>
            </a:xfrm>
            <a:prstGeom prst="rtTriangle">
              <a:avLst/>
            </a:prstGeom>
            <a:gradFill rotWithShape="1">
              <a:gsLst>
                <a:gs pos="0">
                  <a:srgbClr val="FFC800"/>
                </a:gs>
                <a:gs pos="100000">
                  <a:srgbClr val="FFD643"/>
                </a:gs>
              </a:gsLst>
              <a:lin ang="5400000" scaled="1"/>
            </a:gradFill>
            <a:ln w="25400" algn="ctr">
              <a:solidFill>
                <a:srgbClr val="5F5F5F"/>
              </a:solidFill>
              <a:miter lim="800000"/>
              <a:headEnd/>
              <a:tailEnd/>
            </a:ln>
          </p:spPr>
          <p:txBody>
            <a:bodyPr vert="eaVert" wrap="none" anchor="ctr"/>
            <a:lstStyle/>
            <a:p>
              <a:endParaRPr lang="zh-CN" altLang="en-US">
                <a:ea typeface="宋体" charset="-122"/>
              </a:endParaRPr>
            </a:p>
          </p:txBody>
        </p:sp>
        <p:sp>
          <p:nvSpPr>
            <p:cNvPr id="72" name="Oval 18"/>
            <p:cNvSpPr>
              <a:spLocks noChangeArrowheads="1"/>
            </p:cNvSpPr>
            <p:nvPr/>
          </p:nvSpPr>
          <p:spPr bwMode="auto">
            <a:xfrm>
              <a:off x="1727" y="903"/>
              <a:ext cx="100" cy="101"/>
            </a:xfrm>
            <a:prstGeom prst="ellipse">
              <a:avLst/>
            </a:prstGeom>
            <a:gradFill rotWithShape="1">
              <a:gsLst>
                <a:gs pos="0">
                  <a:srgbClr val="FFC800"/>
                </a:gs>
                <a:gs pos="100000">
                  <a:srgbClr val="FFD643"/>
                </a:gs>
              </a:gsLst>
              <a:lin ang="5400000" scaled="1"/>
            </a:gradFill>
            <a:ln w="25400" algn="ctr">
              <a:solidFill>
                <a:srgbClr val="5F5F5F"/>
              </a:solidFill>
              <a:round/>
              <a:headEnd/>
              <a:tailEnd/>
            </a:ln>
          </p:spPr>
          <p:txBody>
            <a:bodyPr wrap="none" anchor="ctr"/>
            <a:lstStyle/>
            <a:p>
              <a:endParaRPr lang="zh-CN" altLang="en-US">
                <a:ea typeface="宋体" charset="-122"/>
              </a:endParaRPr>
            </a:p>
          </p:txBody>
        </p:sp>
        <p:sp>
          <p:nvSpPr>
            <p:cNvPr id="73" name="AutoShape 19"/>
            <p:cNvSpPr>
              <a:spLocks noChangeArrowheads="1"/>
            </p:cNvSpPr>
            <p:nvPr/>
          </p:nvSpPr>
          <p:spPr bwMode="auto">
            <a:xfrm>
              <a:off x="1565" y="809"/>
              <a:ext cx="957" cy="1052"/>
            </a:xfrm>
            <a:custGeom>
              <a:avLst/>
              <a:gdLst>
                <a:gd name="T0" fmla="*/ 21 w 21600"/>
                <a:gd name="T1" fmla="*/ 0 h 21600"/>
                <a:gd name="T2" fmla="*/ 9 w 21600"/>
                <a:gd name="T3" fmla="*/ 7 h 21600"/>
                <a:gd name="T4" fmla="*/ 21 w 21600"/>
                <a:gd name="T5" fmla="*/ 4 h 21600"/>
                <a:gd name="T6" fmla="*/ 33 w 21600"/>
                <a:gd name="T7" fmla="*/ 7 h 21600"/>
                <a:gd name="T8" fmla="*/ 0 60000 65536"/>
                <a:gd name="T9" fmla="*/ 0 60000 65536"/>
                <a:gd name="T10" fmla="*/ 0 60000 65536"/>
                <a:gd name="T11" fmla="*/ 0 60000 65536"/>
                <a:gd name="T12" fmla="*/ 2618 w 21600"/>
                <a:gd name="T13" fmla="*/ 0 h 21600"/>
                <a:gd name="T14" fmla="*/ 18982 w 21600"/>
                <a:gd name="T15" fmla="*/ 4989 h 21600"/>
              </a:gdLst>
              <a:ahLst/>
              <a:cxnLst>
                <a:cxn ang="T8">
                  <a:pos x="T0" y="T1"/>
                </a:cxn>
                <a:cxn ang="T9">
                  <a:pos x="T2" y="T3"/>
                </a:cxn>
                <a:cxn ang="T10">
                  <a:pos x="T4" y="T5"/>
                </a:cxn>
                <a:cxn ang="T11">
                  <a:pos x="T6" y="T7"/>
                </a:cxn>
              </a:cxnLst>
              <a:rect l="T12" t="T13" r="T14" b="T15"/>
              <a:pathLst>
                <a:path w="21600" h="21600">
                  <a:moveTo>
                    <a:pt x="5362" y="3727"/>
                  </a:moveTo>
                  <a:cubicBezTo>
                    <a:pt x="6921" y="2528"/>
                    <a:pt x="8833" y="1878"/>
                    <a:pt x="10800" y="1879"/>
                  </a:cubicBezTo>
                  <a:cubicBezTo>
                    <a:pt x="12766" y="1879"/>
                    <a:pt x="14678" y="2528"/>
                    <a:pt x="16237" y="3727"/>
                  </a:cubicBezTo>
                  <a:lnTo>
                    <a:pt x="17382" y="2238"/>
                  </a:lnTo>
                  <a:cubicBezTo>
                    <a:pt x="15495" y="786"/>
                    <a:pt x="13180" y="-1"/>
                    <a:pt x="10799" y="0"/>
                  </a:cubicBezTo>
                  <a:cubicBezTo>
                    <a:pt x="8419" y="0"/>
                    <a:pt x="6104" y="786"/>
                    <a:pt x="4217" y="2238"/>
                  </a:cubicBezTo>
                  <a:close/>
                </a:path>
              </a:pathLst>
            </a:custGeom>
            <a:gradFill rotWithShape="1">
              <a:gsLst>
                <a:gs pos="0">
                  <a:srgbClr val="FFC800"/>
                </a:gs>
                <a:gs pos="100000">
                  <a:srgbClr val="FFD643"/>
                </a:gs>
              </a:gsLst>
              <a:lin ang="5400000" scaled="1"/>
            </a:gradFill>
            <a:ln>
              <a:noFill/>
            </a:ln>
            <a:extLst>
              <a:ext uri="{91240B29-F687-4F45-9708-019B960494DF}">
                <a14:hiddenLine xmlns:a14="http://schemas.microsoft.com/office/drawing/2010/main" xmlns="" w="25400" algn="ctr">
                  <a:solidFill>
                    <a:srgbClr val="000000"/>
                  </a:solidFill>
                  <a:miter lim="800000"/>
                  <a:headEnd/>
                  <a:tailEnd/>
                </a14:hiddenLine>
              </a:ext>
            </a:extLst>
          </p:spPr>
          <p:txBody>
            <a:bodyPr wrap="none" anchor="ctr"/>
            <a:lstStyle/>
            <a:p>
              <a:endParaRPr lang="zh-CN" altLang="en-US"/>
            </a:p>
          </p:txBody>
        </p:sp>
      </p:grpSp>
      <p:grpSp>
        <p:nvGrpSpPr>
          <p:cNvPr id="74" name="Group 20"/>
          <p:cNvGrpSpPr>
            <a:grpSpLocks/>
          </p:cNvGrpSpPr>
          <p:nvPr/>
        </p:nvGrpSpPr>
        <p:grpSpPr bwMode="auto">
          <a:xfrm>
            <a:off x="5023900" y="1609574"/>
            <a:ext cx="1519644" cy="1266735"/>
            <a:chOff x="1565" y="798"/>
            <a:chExt cx="957" cy="1063"/>
          </a:xfrm>
        </p:grpSpPr>
        <p:sp>
          <p:nvSpPr>
            <p:cNvPr id="75" name="AutoShape 21"/>
            <p:cNvSpPr>
              <a:spLocks noChangeArrowheads="1"/>
            </p:cNvSpPr>
            <p:nvPr/>
          </p:nvSpPr>
          <p:spPr bwMode="auto">
            <a:xfrm>
              <a:off x="1565" y="798"/>
              <a:ext cx="957" cy="1052"/>
            </a:xfrm>
            <a:custGeom>
              <a:avLst/>
              <a:gdLst>
                <a:gd name="T0" fmla="*/ 21 w 21600"/>
                <a:gd name="T1" fmla="*/ 0 h 21600"/>
                <a:gd name="T2" fmla="*/ 9 w 21600"/>
                <a:gd name="T3" fmla="*/ 8 h 21600"/>
                <a:gd name="T4" fmla="*/ 21 w 21600"/>
                <a:gd name="T5" fmla="*/ 5 h 21600"/>
                <a:gd name="T6" fmla="*/ 33 w 21600"/>
                <a:gd name="T7" fmla="*/ 8 h 21600"/>
                <a:gd name="T8" fmla="*/ 0 60000 65536"/>
                <a:gd name="T9" fmla="*/ 0 60000 65536"/>
                <a:gd name="T10" fmla="*/ 0 60000 65536"/>
                <a:gd name="T11" fmla="*/ 0 60000 65536"/>
                <a:gd name="T12" fmla="*/ 2528 w 21600"/>
                <a:gd name="T13" fmla="*/ 0 h 21600"/>
                <a:gd name="T14" fmla="*/ 19072 w 21600"/>
                <a:gd name="T15" fmla="*/ 5297 h 21600"/>
              </a:gdLst>
              <a:ahLst/>
              <a:cxnLst>
                <a:cxn ang="T8">
                  <a:pos x="T0" y="T1"/>
                </a:cxn>
                <a:cxn ang="T9">
                  <a:pos x="T2" y="T3"/>
                </a:cxn>
                <a:cxn ang="T10">
                  <a:pos x="T4" y="T5"/>
                </a:cxn>
                <a:cxn ang="T11">
                  <a:pos x="T6" y="T7"/>
                </a:cxn>
              </a:cxnLst>
              <a:rect l="T12" t="T13" r="T14" b="T15"/>
              <a:pathLst>
                <a:path w="21600" h="21600">
                  <a:moveTo>
                    <a:pt x="5522" y="4078"/>
                  </a:moveTo>
                  <a:cubicBezTo>
                    <a:pt x="7027" y="2896"/>
                    <a:pt x="8886" y="2253"/>
                    <a:pt x="10800" y="2254"/>
                  </a:cubicBezTo>
                  <a:cubicBezTo>
                    <a:pt x="12713" y="2254"/>
                    <a:pt x="14572" y="2896"/>
                    <a:pt x="16077" y="4078"/>
                  </a:cubicBezTo>
                  <a:lnTo>
                    <a:pt x="17469" y="2305"/>
                  </a:lnTo>
                  <a:cubicBezTo>
                    <a:pt x="15567" y="811"/>
                    <a:pt x="13218" y="-1"/>
                    <a:pt x="10799" y="0"/>
                  </a:cubicBezTo>
                  <a:cubicBezTo>
                    <a:pt x="8381" y="0"/>
                    <a:pt x="6032" y="811"/>
                    <a:pt x="4130" y="2305"/>
                  </a:cubicBezTo>
                  <a:close/>
                </a:path>
              </a:pathLst>
            </a:custGeom>
            <a:gradFill rotWithShape="1">
              <a:gsLst>
                <a:gs pos="0">
                  <a:srgbClr val="FFC800"/>
                </a:gs>
                <a:gs pos="100000">
                  <a:srgbClr val="FFD643"/>
                </a:gs>
              </a:gsLst>
              <a:lin ang="5400000" scaled="1"/>
            </a:gradFill>
            <a:ln w="25400" algn="ctr">
              <a:solidFill>
                <a:srgbClr val="5F5F5F"/>
              </a:solidFill>
              <a:miter lim="800000"/>
              <a:headEnd/>
              <a:tailEnd/>
            </a:ln>
          </p:spPr>
          <p:txBody>
            <a:bodyPr wrap="none" anchor="ctr"/>
            <a:lstStyle/>
            <a:p>
              <a:endParaRPr lang="zh-CN" altLang="en-US"/>
            </a:p>
          </p:txBody>
        </p:sp>
        <p:sp>
          <p:nvSpPr>
            <p:cNvPr id="76" name="AutoShape 22"/>
            <p:cNvSpPr>
              <a:spLocks noChangeArrowheads="1"/>
            </p:cNvSpPr>
            <p:nvPr/>
          </p:nvSpPr>
          <p:spPr bwMode="auto">
            <a:xfrm rot="-5400000">
              <a:off x="2225" y="869"/>
              <a:ext cx="145" cy="145"/>
            </a:xfrm>
            <a:prstGeom prst="rtTriangle">
              <a:avLst/>
            </a:prstGeom>
            <a:gradFill rotWithShape="1">
              <a:gsLst>
                <a:gs pos="0">
                  <a:srgbClr val="FFC800"/>
                </a:gs>
                <a:gs pos="100000">
                  <a:srgbClr val="FFD643"/>
                </a:gs>
              </a:gsLst>
              <a:lin ang="5400000" scaled="1"/>
            </a:gradFill>
            <a:ln w="25400" algn="ctr">
              <a:solidFill>
                <a:srgbClr val="5F5F5F"/>
              </a:solidFill>
              <a:miter lim="800000"/>
              <a:headEnd/>
              <a:tailEnd/>
            </a:ln>
          </p:spPr>
          <p:txBody>
            <a:bodyPr vert="eaVert" wrap="none" anchor="ctr"/>
            <a:lstStyle/>
            <a:p>
              <a:endParaRPr lang="zh-CN" altLang="en-US">
                <a:ea typeface="宋体" charset="-122"/>
              </a:endParaRPr>
            </a:p>
          </p:txBody>
        </p:sp>
        <p:sp>
          <p:nvSpPr>
            <p:cNvPr id="77" name="Oval 23"/>
            <p:cNvSpPr>
              <a:spLocks noChangeArrowheads="1"/>
            </p:cNvSpPr>
            <p:nvPr/>
          </p:nvSpPr>
          <p:spPr bwMode="auto">
            <a:xfrm>
              <a:off x="1727" y="903"/>
              <a:ext cx="100" cy="101"/>
            </a:xfrm>
            <a:prstGeom prst="ellipse">
              <a:avLst/>
            </a:prstGeom>
            <a:gradFill rotWithShape="1">
              <a:gsLst>
                <a:gs pos="0">
                  <a:srgbClr val="FFC800"/>
                </a:gs>
                <a:gs pos="100000">
                  <a:srgbClr val="FFD643"/>
                </a:gs>
              </a:gsLst>
              <a:lin ang="5400000" scaled="1"/>
            </a:gradFill>
            <a:ln w="25400" algn="ctr">
              <a:solidFill>
                <a:srgbClr val="5F5F5F"/>
              </a:solidFill>
              <a:round/>
              <a:headEnd/>
              <a:tailEnd/>
            </a:ln>
          </p:spPr>
          <p:txBody>
            <a:bodyPr wrap="none" anchor="ctr"/>
            <a:lstStyle/>
            <a:p>
              <a:endParaRPr lang="zh-CN" altLang="en-US">
                <a:ea typeface="宋体" charset="-122"/>
              </a:endParaRPr>
            </a:p>
          </p:txBody>
        </p:sp>
        <p:sp>
          <p:nvSpPr>
            <p:cNvPr id="78" name="AutoShape 24"/>
            <p:cNvSpPr>
              <a:spLocks noChangeArrowheads="1"/>
            </p:cNvSpPr>
            <p:nvPr/>
          </p:nvSpPr>
          <p:spPr bwMode="auto">
            <a:xfrm>
              <a:off x="1565" y="809"/>
              <a:ext cx="957" cy="1052"/>
            </a:xfrm>
            <a:custGeom>
              <a:avLst/>
              <a:gdLst>
                <a:gd name="T0" fmla="*/ 21 w 21600"/>
                <a:gd name="T1" fmla="*/ 0 h 21600"/>
                <a:gd name="T2" fmla="*/ 9 w 21600"/>
                <a:gd name="T3" fmla="*/ 7 h 21600"/>
                <a:gd name="T4" fmla="*/ 21 w 21600"/>
                <a:gd name="T5" fmla="*/ 4 h 21600"/>
                <a:gd name="T6" fmla="*/ 33 w 21600"/>
                <a:gd name="T7" fmla="*/ 7 h 21600"/>
                <a:gd name="T8" fmla="*/ 0 60000 65536"/>
                <a:gd name="T9" fmla="*/ 0 60000 65536"/>
                <a:gd name="T10" fmla="*/ 0 60000 65536"/>
                <a:gd name="T11" fmla="*/ 0 60000 65536"/>
                <a:gd name="T12" fmla="*/ 2618 w 21600"/>
                <a:gd name="T13" fmla="*/ 0 h 21600"/>
                <a:gd name="T14" fmla="*/ 18982 w 21600"/>
                <a:gd name="T15" fmla="*/ 4989 h 21600"/>
              </a:gdLst>
              <a:ahLst/>
              <a:cxnLst>
                <a:cxn ang="T8">
                  <a:pos x="T0" y="T1"/>
                </a:cxn>
                <a:cxn ang="T9">
                  <a:pos x="T2" y="T3"/>
                </a:cxn>
                <a:cxn ang="T10">
                  <a:pos x="T4" y="T5"/>
                </a:cxn>
                <a:cxn ang="T11">
                  <a:pos x="T6" y="T7"/>
                </a:cxn>
              </a:cxnLst>
              <a:rect l="T12" t="T13" r="T14" b="T15"/>
              <a:pathLst>
                <a:path w="21600" h="21600">
                  <a:moveTo>
                    <a:pt x="5362" y="3727"/>
                  </a:moveTo>
                  <a:cubicBezTo>
                    <a:pt x="6921" y="2528"/>
                    <a:pt x="8833" y="1878"/>
                    <a:pt x="10800" y="1879"/>
                  </a:cubicBezTo>
                  <a:cubicBezTo>
                    <a:pt x="12766" y="1879"/>
                    <a:pt x="14678" y="2528"/>
                    <a:pt x="16237" y="3727"/>
                  </a:cubicBezTo>
                  <a:lnTo>
                    <a:pt x="17382" y="2238"/>
                  </a:lnTo>
                  <a:cubicBezTo>
                    <a:pt x="15495" y="786"/>
                    <a:pt x="13180" y="-1"/>
                    <a:pt x="10799" y="0"/>
                  </a:cubicBezTo>
                  <a:cubicBezTo>
                    <a:pt x="8419" y="0"/>
                    <a:pt x="6104" y="786"/>
                    <a:pt x="4217" y="2238"/>
                  </a:cubicBezTo>
                  <a:close/>
                </a:path>
              </a:pathLst>
            </a:custGeom>
            <a:gradFill rotWithShape="1">
              <a:gsLst>
                <a:gs pos="0">
                  <a:srgbClr val="FFC800"/>
                </a:gs>
                <a:gs pos="100000">
                  <a:srgbClr val="FFD643"/>
                </a:gs>
              </a:gsLst>
              <a:lin ang="5400000" scaled="1"/>
            </a:gradFill>
            <a:ln>
              <a:noFill/>
            </a:ln>
            <a:extLst>
              <a:ext uri="{91240B29-F687-4F45-9708-019B960494DF}">
                <a14:hiddenLine xmlns:a14="http://schemas.microsoft.com/office/drawing/2010/main" xmlns="" w="25400" algn="ctr">
                  <a:solidFill>
                    <a:srgbClr val="000000"/>
                  </a:solidFill>
                  <a:miter lim="800000"/>
                  <a:headEnd/>
                  <a:tailEnd/>
                </a14:hiddenLine>
              </a:ext>
            </a:extLst>
          </p:spPr>
          <p:txBody>
            <a:bodyPr wrap="none" anchor="ctr"/>
            <a:lstStyle/>
            <a:p>
              <a:endParaRPr lang="zh-CN" altLang="en-US"/>
            </a:p>
          </p:txBody>
        </p:sp>
      </p:grpSp>
      <p:pic>
        <p:nvPicPr>
          <p:cNvPr id="79" name="Picture 86" descr="未标题-1"/>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247427" y="3399389"/>
            <a:ext cx="2520140" cy="15238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62700921"/>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0"/>
                                        </p:tgtEl>
                                        <p:attrNameLst>
                                          <p:attrName>style.visibility</p:attrName>
                                        </p:attrNameLst>
                                      </p:cBhvr>
                                      <p:to>
                                        <p:strVal val="visible"/>
                                      </p:to>
                                    </p:set>
                                    <p:anim by="(-#ppt_w*2)" calcmode="lin" valueType="num">
                                      <p:cBhvr rctx="PPT">
                                        <p:cTn id="7" dur="250" autoRev="1" fill="hold">
                                          <p:stCondLst>
                                            <p:cond delay="0"/>
                                          </p:stCondLst>
                                        </p:cTn>
                                        <p:tgtEl>
                                          <p:spTgt spid="70"/>
                                        </p:tgtEl>
                                        <p:attrNameLst>
                                          <p:attrName>ppt_w</p:attrName>
                                        </p:attrNameLst>
                                      </p:cBhvr>
                                    </p:anim>
                                    <p:anim by="(#ppt_w*0.50)" calcmode="lin" valueType="num">
                                      <p:cBhvr>
                                        <p:cTn id="8" dur="250" decel="50000" autoRev="1" fill="hold">
                                          <p:stCondLst>
                                            <p:cond delay="0"/>
                                          </p:stCondLst>
                                        </p:cTn>
                                        <p:tgtEl>
                                          <p:spTgt spid="70"/>
                                        </p:tgtEl>
                                        <p:attrNameLst>
                                          <p:attrName>ppt_x</p:attrName>
                                        </p:attrNameLst>
                                      </p:cBhvr>
                                    </p:anim>
                                    <p:anim from="(-#ppt_h/2)" to="(#ppt_y)" calcmode="lin" valueType="num">
                                      <p:cBhvr>
                                        <p:cTn id="9" dur="500" fill="hold">
                                          <p:stCondLst>
                                            <p:cond delay="0"/>
                                          </p:stCondLst>
                                        </p:cTn>
                                        <p:tgtEl>
                                          <p:spTgt spid="70"/>
                                        </p:tgtEl>
                                        <p:attrNameLst>
                                          <p:attrName>ppt_y</p:attrName>
                                        </p:attrNameLst>
                                      </p:cBhvr>
                                    </p:anim>
                                    <p:animRot by="21600000">
                                      <p:cBhvr>
                                        <p:cTn id="10" dur="500" fill="hold">
                                          <p:stCondLst>
                                            <p:cond delay="0"/>
                                          </p:stCondLst>
                                        </p:cTn>
                                        <p:tgtEl>
                                          <p:spTgt spid="70"/>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wipe(left)">
                                      <p:cBhvr>
                                        <p:cTn id="14" dur="1000"/>
                                        <p:tgtEl>
                                          <p:spTgt spid="62"/>
                                        </p:tgtEl>
                                      </p:cBhvr>
                                    </p:animEffect>
                                  </p:childTnLst>
                                </p:cTn>
                              </p:par>
                            </p:childTnLst>
                          </p:cTn>
                        </p:par>
                        <p:par>
                          <p:cTn id="15" fill="hold">
                            <p:stCondLst>
                              <p:cond delay="1900"/>
                            </p:stCondLst>
                            <p:childTnLst>
                              <p:par>
                                <p:cTn id="16" presetID="23" presetClass="entr" presetSubtype="16" fill="hold" nodeType="after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ppt_w</p:attrName>
                                        </p:attrNameLst>
                                      </p:cBhvr>
                                      <p:tavLst>
                                        <p:tav tm="0">
                                          <p:val>
                                            <p:fltVal val="0"/>
                                          </p:val>
                                        </p:tav>
                                        <p:tav tm="100000">
                                          <p:val>
                                            <p:strVal val="#ppt_w"/>
                                          </p:val>
                                        </p:tav>
                                      </p:tavLst>
                                    </p:anim>
                                    <p:anim calcmode="lin" valueType="num">
                                      <p:cBhvr>
                                        <p:cTn id="19" dur="500" fill="hold"/>
                                        <p:tgtEl>
                                          <p:spTgt spid="68"/>
                                        </p:tgtEl>
                                        <p:attrNameLst>
                                          <p:attrName>ppt_h</p:attrName>
                                        </p:attrNameLst>
                                      </p:cBhvr>
                                      <p:tavLst>
                                        <p:tav tm="0">
                                          <p:val>
                                            <p:fltVal val="0"/>
                                          </p:val>
                                        </p:tav>
                                        <p:tav tm="100000">
                                          <p:val>
                                            <p:strVal val="#ppt_h"/>
                                          </p:val>
                                        </p:tav>
                                      </p:tavLst>
                                    </p:anim>
                                  </p:childTnLst>
                                </p:cTn>
                              </p:par>
                            </p:childTnLst>
                          </p:cTn>
                        </p:par>
                        <p:par>
                          <p:cTn id="20" fill="hold">
                            <p:stCondLst>
                              <p:cond delay="2400"/>
                            </p:stCondLst>
                            <p:childTnLst>
                              <p:par>
                                <p:cTn id="21" presetID="22" presetClass="entr" presetSubtype="8"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1000"/>
                                        <p:tgtEl>
                                          <p:spTgt spid="56"/>
                                        </p:tgtEl>
                                      </p:cBhvr>
                                    </p:animEffect>
                                  </p:childTnLst>
                                </p:cTn>
                              </p:par>
                            </p:childTnLst>
                          </p:cTn>
                        </p:par>
                        <p:par>
                          <p:cTn id="24" fill="hold">
                            <p:stCondLst>
                              <p:cond delay="3400"/>
                            </p:stCondLst>
                            <p:childTnLst>
                              <p:par>
                                <p:cTn id="25" presetID="23" presetClass="entr" presetSubtype="16"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childTnLst>
                                </p:cTn>
                              </p:par>
                            </p:childTnLst>
                          </p:cTn>
                        </p:par>
                        <p:par>
                          <p:cTn id="29" fill="hold">
                            <p:stCondLst>
                              <p:cond delay="390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1000"/>
                                        <p:tgtEl>
                                          <p:spTgt spid="50"/>
                                        </p:tgtEl>
                                      </p:cBhvr>
                                    </p:animEffect>
                                  </p:childTnLst>
                                </p:cTn>
                              </p:par>
                            </p:childTnLst>
                          </p:cTn>
                        </p:par>
                        <p:par>
                          <p:cTn id="33" fill="hold">
                            <p:stCondLst>
                              <p:cond delay="4900"/>
                            </p:stCondLst>
                            <p:childTnLst>
                              <p:par>
                                <p:cTn id="34" presetID="23" presetClass="entr" presetSubtype="16"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1000" fill="hold"/>
                                        <p:tgtEl>
                                          <p:spTgt spid="79"/>
                                        </p:tgtEl>
                                        <p:attrNameLst>
                                          <p:attrName>ppt_w</p:attrName>
                                        </p:attrNameLst>
                                      </p:cBhvr>
                                      <p:tavLst>
                                        <p:tav tm="0">
                                          <p:val>
                                            <p:fltVal val="0"/>
                                          </p:val>
                                        </p:tav>
                                        <p:tav tm="100000">
                                          <p:val>
                                            <p:strVal val="#ppt_w"/>
                                          </p:val>
                                        </p:tav>
                                      </p:tavLst>
                                    </p:anim>
                                    <p:anim calcmode="lin" valueType="num">
                                      <p:cBhvr>
                                        <p:cTn id="37" dur="1000" fill="hold"/>
                                        <p:tgtEl>
                                          <p:spTgt spid="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8" name="矩形 37"/>
          <p:cNvSpPr/>
          <p:nvPr/>
        </p:nvSpPr>
        <p:spPr>
          <a:xfrm>
            <a:off x="552075" y="1581944"/>
            <a:ext cx="1859685" cy="1296144"/>
          </a:xfrm>
          <a:prstGeom prst="rect">
            <a:avLst/>
          </a:prstGeom>
          <a:blipFill dpi="0" rotWithShape="1">
            <a:blip r:embed="rId3" cstate="email">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552075" y="2886045"/>
            <a:ext cx="1859685" cy="376324"/>
            <a:chOff x="552075" y="2865457"/>
            <a:chExt cx="1859685" cy="376324"/>
          </a:xfrm>
          <a:solidFill>
            <a:srgbClr val="008000"/>
          </a:solidFill>
        </p:grpSpPr>
        <p:sp>
          <p:nvSpPr>
            <p:cNvPr id="40" name="矩形 39"/>
            <p:cNvSpPr/>
            <p:nvPr/>
          </p:nvSpPr>
          <p:spPr>
            <a:xfrm>
              <a:off x="552075" y="2865457"/>
              <a:ext cx="1859685"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1066545" y="2872449"/>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grpSp>
      <p:sp>
        <p:nvSpPr>
          <p:cNvPr id="42" name="TextBox 41"/>
          <p:cNvSpPr txBox="1"/>
          <p:nvPr/>
        </p:nvSpPr>
        <p:spPr>
          <a:xfrm>
            <a:off x="467544" y="3382144"/>
            <a:ext cx="2016224" cy="1024961"/>
          </a:xfrm>
          <a:prstGeom prst="rect">
            <a:avLst/>
          </a:prstGeom>
          <a:noFill/>
        </p:spPr>
        <p:txBody>
          <a:bodyPr wrap="square" rtlCol="0">
            <a:spAutoFit/>
          </a:bodyPr>
          <a:lstStyle/>
          <a:p>
            <a:pPr algn="l">
              <a:lnSpc>
                <a:spcPct val="150000"/>
              </a:lnSpc>
            </a:pPr>
            <a:r>
              <a:rPr lang="zh-CN" altLang="en-US" sz="1400" dirty="0" smtClean="0">
                <a:solidFill>
                  <a:schemeClr val="tx1">
                    <a:lumMod val="75000"/>
                    <a:lumOff val="25000"/>
                  </a:schemeClr>
                </a:solidFill>
              </a:rPr>
              <a:t>这里输入简单的文字概述这里</a:t>
            </a:r>
            <a:r>
              <a:rPr lang="zh-CN" altLang="en-US" sz="1400" dirty="0">
                <a:solidFill>
                  <a:schemeClr val="tx1">
                    <a:lumMod val="75000"/>
                    <a:lumOff val="25000"/>
                  </a:schemeClr>
                </a:solidFill>
              </a:rPr>
              <a:t>输入</a:t>
            </a:r>
            <a:r>
              <a:rPr lang="zh-CN" altLang="en-US" sz="1400" dirty="0" smtClean="0">
                <a:solidFill>
                  <a:schemeClr val="tx1">
                    <a:lumMod val="75000"/>
                    <a:lumOff val="25000"/>
                  </a:schemeClr>
                </a:solidFill>
              </a:rPr>
              <a:t>简单的文字概述这里</a:t>
            </a:r>
            <a:r>
              <a:rPr lang="zh-CN" altLang="en-US" sz="1400" dirty="0">
                <a:solidFill>
                  <a:schemeClr val="tx1">
                    <a:lumMod val="75000"/>
                    <a:lumOff val="25000"/>
                  </a:schemeClr>
                </a:solidFill>
              </a:rPr>
              <a:t>简单</a:t>
            </a:r>
            <a:r>
              <a:rPr lang="zh-CN" altLang="en-US" sz="1400" dirty="0" smtClean="0">
                <a:solidFill>
                  <a:schemeClr val="tx1">
                    <a:lumMod val="75000"/>
                    <a:lumOff val="25000"/>
                  </a:schemeClr>
                </a:solidFill>
              </a:rPr>
              <a:t>输入文字</a:t>
            </a:r>
            <a:endParaRPr lang="en-US" altLang="zh-CN" sz="1400" dirty="0" smtClean="0">
              <a:solidFill>
                <a:schemeClr val="tx1">
                  <a:lumMod val="75000"/>
                  <a:lumOff val="25000"/>
                </a:schemeClr>
              </a:solidFill>
            </a:endParaRPr>
          </a:p>
        </p:txBody>
      </p:sp>
      <p:sp>
        <p:nvSpPr>
          <p:cNvPr id="43" name="矩形 42"/>
          <p:cNvSpPr/>
          <p:nvPr/>
        </p:nvSpPr>
        <p:spPr>
          <a:xfrm>
            <a:off x="2640307" y="1581944"/>
            <a:ext cx="1859685" cy="1296144"/>
          </a:xfrm>
          <a:prstGeom prst="rect">
            <a:avLst/>
          </a:prstGeom>
          <a:blipFill dpi="0" rotWithShape="1">
            <a:blip r:embed="rId4" cstate="email">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2640307" y="2886045"/>
            <a:ext cx="1859685" cy="376324"/>
            <a:chOff x="552075" y="2865457"/>
            <a:chExt cx="1859685" cy="376324"/>
          </a:xfrm>
        </p:grpSpPr>
        <p:sp>
          <p:nvSpPr>
            <p:cNvPr id="45" name="矩形 44"/>
            <p:cNvSpPr/>
            <p:nvPr/>
          </p:nvSpPr>
          <p:spPr>
            <a:xfrm>
              <a:off x="552075" y="2865457"/>
              <a:ext cx="1859685" cy="360040"/>
            </a:xfrm>
            <a:prstGeom prst="rect">
              <a:avLst/>
            </a:prstGeom>
            <a:solidFill>
              <a:srgbClr val="FE6E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1066545" y="2872449"/>
              <a:ext cx="877163" cy="369332"/>
            </a:xfrm>
            <a:prstGeom prst="rect">
              <a:avLst/>
            </a:prstGeom>
            <a:noFill/>
          </p:spPr>
          <p:txBody>
            <a:bodyPr wrap="none" rtlCol="0">
              <a:spAutoFit/>
            </a:bodyPr>
            <a:lstStyle/>
            <a:p>
              <a:r>
                <a:rPr lang="zh-CN" altLang="en-US" dirty="0" smtClean="0">
                  <a:solidFill>
                    <a:schemeClr val="bg1"/>
                  </a:solidFill>
                </a:rPr>
                <a:t>标题二</a:t>
              </a:r>
              <a:endParaRPr lang="zh-CN" altLang="en-US" dirty="0">
                <a:solidFill>
                  <a:schemeClr val="bg1"/>
                </a:solidFill>
              </a:endParaRPr>
            </a:p>
          </p:txBody>
        </p:sp>
      </p:grpSp>
      <p:sp>
        <p:nvSpPr>
          <p:cNvPr id="47" name="TextBox 46"/>
          <p:cNvSpPr txBox="1"/>
          <p:nvPr/>
        </p:nvSpPr>
        <p:spPr>
          <a:xfrm>
            <a:off x="2555776" y="3382144"/>
            <a:ext cx="2016224" cy="1061829"/>
          </a:xfrm>
          <a:prstGeom prst="rect">
            <a:avLst/>
          </a:prstGeom>
          <a:noFill/>
        </p:spPr>
        <p:txBody>
          <a:bodyPr wrap="square" rtlCol="0">
            <a:spAutoFit/>
          </a:bodyPr>
          <a:lstStyle/>
          <a:p>
            <a:pPr algn="l">
              <a:lnSpc>
                <a:spcPct val="150000"/>
              </a:lnSpc>
            </a:pPr>
            <a:r>
              <a:rPr lang="zh-CN" altLang="en-US" sz="1400" dirty="0" smtClean="0">
                <a:solidFill>
                  <a:schemeClr val="tx1">
                    <a:lumMod val="75000"/>
                    <a:lumOff val="25000"/>
                  </a:schemeClr>
                </a:solidFill>
              </a:rPr>
              <a:t>这里输入简单的文字概述这里</a:t>
            </a:r>
            <a:r>
              <a:rPr lang="zh-CN" altLang="en-US" sz="1400" dirty="0">
                <a:solidFill>
                  <a:schemeClr val="tx1">
                    <a:lumMod val="75000"/>
                    <a:lumOff val="25000"/>
                  </a:schemeClr>
                </a:solidFill>
              </a:rPr>
              <a:t>输入</a:t>
            </a:r>
            <a:r>
              <a:rPr lang="zh-CN" altLang="en-US" sz="1400" dirty="0" smtClean="0">
                <a:solidFill>
                  <a:schemeClr val="tx1">
                    <a:lumMod val="75000"/>
                    <a:lumOff val="25000"/>
                  </a:schemeClr>
                </a:solidFill>
              </a:rPr>
              <a:t>简单的文字概述这里</a:t>
            </a:r>
            <a:r>
              <a:rPr lang="zh-CN" altLang="en-US" sz="1400" dirty="0">
                <a:solidFill>
                  <a:schemeClr val="tx1">
                    <a:lumMod val="75000"/>
                    <a:lumOff val="25000"/>
                  </a:schemeClr>
                </a:solidFill>
              </a:rPr>
              <a:t>简单</a:t>
            </a:r>
            <a:r>
              <a:rPr lang="zh-CN" altLang="en-US" sz="1400" dirty="0" smtClean="0">
                <a:solidFill>
                  <a:schemeClr val="tx1">
                    <a:lumMod val="75000"/>
                    <a:lumOff val="25000"/>
                  </a:schemeClr>
                </a:solidFill>
              </a:rPr>
              <a:t>输入文字</a:t>
            </a:r>
            <a:endParaRPr lang="en-US" altLang="zh-CN" sz="1400" dirty="0" smtClean="0">
              <a:solidFill>
                <a:schemeClr val="tx1">
                  <a:lumMod val="75000"/>
                  <a:lumOff val="25000"/>
                </a:schemeClr>
              </a:solidFill>
            </a:endParaRPr>
          </a:p>
        </p:txBody>
      </p:sp>
      <p:sp>
        <p:nvSpPr>
          <p:cNvPr id="48" name="矩形 47"/>
          <p:cNvSpPr/>
          <p:nvPr/>
        </p:nvSpPr>
        <p:spPr>
          <a:xfrm>
            <a:off x="4669054" y="1581944"/>
            <a:ext cx="1859685" cy="1296144"/>
          </a:xfrm>
          <a:prstGeom prst="rect">
            <a:avLst/>
          </a:prstGeom>
          <a:blipFill dpi="0" rotWithShape="1">
            <a:blip r:embed="rId5" cstate="email">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4669054" y="2886045"/>
            <a:ext cx="1859685" cy="376324"/>
            <a:chOff x="552075" y="2865457"/>
            <a:chExt cx="1859685" cy="376324"/>
          </a:xfrm>
        </p:grpSpPr>
        <p:sp>
          <p:nvSpPr>
            <p:cNvPr id="50" name="矩形 49"/>
            <p:cNvSpPr/>
            <p:nvPr/>
          </p:nvSpPr>
          <p:spPr>
            <a:xfrm>
              <a:off x="552075" y="2865457"/>
              <a:ext cx="1859685"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1066545" y="2872449"/>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grpSp>
      <p:sp>
        <p:nvSpPr>
          <p:cNvPr id="52" name="TextBox 51"/>
          <p:cNvSpPr txBox="1"/>
          <p:nvPr/>
        </p:nvSpPr>
        <p:spPr>
          <a:xfrm>
            <a:off x="4584523" y="3382144"/>
            <a:ext cx="2016224" cy="1061829"/>
          </a:xfrm>
          <a:prstGeom prst="rect">
            <a:avLst/>
          </a:prstGeom>
          <a:noFill/>
        </p:spPr>
        <p:txBody>
          <a:bodyPr wrap="square" rtlCol="0">
            <a:spAutoFit/>
          </a:bodyPr>
          <a:lstStyle/>
          <a:p>
            <a:pPr algn="l">
              <a:lnSpc>
                <a:spcPct val="150000"/>
              </a:lnSpc>
            </a:pPr>
            <a:r>
              <a:rPr lang="zh-CN" altLang="en-US" sz="1400" dirty="0" smtClean="0">
                <a:solidFill>
                  <a:schemeClr val="tx1">
                    <a:lumMod val="75000"/>
                    <a:lumOff val="25000"/>
                  </a:schemeClr>
                </a:solidFill>
              </a:rPr>
              <a:t>这里输入简单的文字概述这里</a:t>
            </a:r>
            <a:r>
              <a:rPr lang="zh-CN" altLang="en-US" sz="1400" dirty="0">
                <a:solidFill>
                  <a:schemeClr val="tx1">
                    <a:lumMod val="75000"/>
                    <a:lumOff val="25000"/>
                  </a:schemeClr>
                </a:solidFill>
              </a:rPr>
              <a:t>输入</a:t>
            </a:r>
            <a:r>
              <a:rPr lang="zh-CN" altLang="en-US" sz="1400" dirty="0" smtClean="0">
                <a:solidFill>
                  <a:schemeClr val="tx1">
                    <a:lumMod val="75000"/>
                    <a:lumOff val="25000"/>
                  </a:schemeClr>
                </a:solidFill>
              </a:rPr>
              <a:t>简单的文字概述这里</a:t>
            </a:r>
            <a:r>
              <a:rPr lang="zh-CN" altLang="en-US" sz="1400" dirty="0">
                <a:solidFill>
                  <a:schemeClr val="tx1">
                    <a:lumMod val="75000"/>
                    <a:lumOff val="25000"/>
                  </a:schemeClr>
                </a:solidFill>
              </a:rPr>
              <a:t>简单</a:t>
            </a:r>
            <a:r>
              <a:rPr lang="zh-CN" altLang="en-US" sz="1400" dirty="0" smtClean="0">
                <a:solidFill>
                  <a:schemeClr val="tx1">
                    <a:lumMod val="75000"/>
                    <a:lumOff val="25000"/>
                  </a:schemeClr>
                </a:solidFill>
              </a:rPr>
              <a:t>输入文字</a:t>
            </a:r>
            <a:endParaRPr lang="en-US" altLang="zh-CN" sz="1400" dirty="0" smtClean="0">
              <a:solidFill>
                <a:schemeClr val="tx1">
                  <a:lumMod val="75000"/>
                  <a:lumOff val="25000"/>
                </a:schemeClr>
              </a:solidFill>
            </a:endParaRPr>
          </a:p>
        </p:txBody>
      </p:sp>
      <p:sp>
        <p:nvSpPr>
          <p:cNvPr id="53" name="矩形 52"/>
          <p:cNvSpPr/>
          <p:nvPr/>
        </p:nvSpPr>
        <p:spPr>
          <a:xfrm>
            <a:off x="6757286" y="1581944"/>
            <a:ext cx="1859685" cy="1296144"/>
          </a:xfrm>
          <a:prstGeom prst="rect">
            <a:avLst/>
          </a:prstGeom>
          <a:blipFill dpi="0" rotWithShape="1">
            <a:blip r:embed="rId6" cstate="email">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6757286" y="2886045"/>
            <a:ext cx="1859685" cy="376324"/>
            <a:chOff x="552075" y="2865457"/>
            <a:chExt cx="1859685" cy="376324"/>
          </a:xfrm>
        </p:grpSpPr>
        <p:sp>
          <p:nvSpPr>
            <p:cNvPr id="55" name="矩形 54"/>
            <p:cNvSpPr/>
            <p:nvPr/>
          </p:nvSpPr>
          <p:spPr>
            <a:xfrm>
              <a:off x="552075" y="2865457"/>
              <a:ext cx="1859685" cy="3600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1066545" y="2872449"/>
              <a:ext cx="877163" cy="369332"/>
            </a:xfrm>
            <a:prstGeom prst="rect">
              <a:avLst/>
            </a:prstGeom>
            <a:noFill/>
          </p:spPr>
          <p:txBody>
            <a:bodyPr wrap="none" rtlCol="0">
              <a:spAutoFit/>
            </a:bodyPr>
            <a:lstStyle/>
            <a:p>
              <a:r>
                <a:rPr lang="zh-CN" altLang="en-US" dirty="0" smtClean="0">
                  <a:solidFill>
                    <a:schemeClr val="bg1"/>
                  </a:solidFill>
                </a:rPr>
                <a:t>标题四</a:t>
              </a:r>
              <a:endParaRPr lang="zh-CN" altLang="en-US" dirty="0">
                <a:solidFill>
                  <a:schemeClr val="bg1"/>
                </a:solidFill>
              </a:endParaRPr>
            </a:p>
          </p:txBody>
        </p:sp>
      </p:grpSp>
      <p:sp>
        <p:nvSpPr>
          <p:cNvPr id="57" name="TextBox 56"/>
          <p:cNvSpPr txBox="1"/>
          <p:nvPr/>
        </p:nvSpPr>
        <p:spPr>
          <a:xfrm>
            <a:off x="6672755" y="3382144"/>
            <a:ext cx="2016224" cy="1061829"/>
          </a:xfrm>
          <a:prstGeom prst="rect">
            <a:avLst/>
          </a:prstGeom>
          <a:noFill/>
        </p:spPr>
        <p:txBody>
          <a:bodyPr wrap="square" rtlCol="0">
            <a:spAutoFit/>
          </a:bodyPr>
          <a:lstStyle/>
          <a:p>
            <a:pPr algn="l">
              <a:lnSpc>
                <a:spcPct val="150000"/>
              </a:lnSpc>
            </a:pPr>
            <a:r>
              <a:rPr lang="zh-CN" altLang="en-US" sz="1400" dirty="0" smtClean="0">
                <a:solidFill>
                  <a:schemeClr val="tx1">
                    <a:lumMod val="75000"/>
                    <a:lumOff val="25000"/>
                  </a:schemeClr>
                </a:solidFill>
              </a:rPr>
              <a:t>这里输入简单的文字概述这里</a:t>
            </a:r>
            <a:r>
              <a:rPr lang="zh-CN" altLang="en-US" sz="1400" dirty="0">
                <a:solidFill>
                  <a:schemeClr val="tx1">
                    <a:lumMod val="75000"/>
                    <a:lumOff val="25000"/>
                  </a:schemeClr>
                </a:solidFill>
              </a:rPr>
              <a:t>输入</a:t>
            </a:r>
            <a:r>
              <a:rPr lang="zh-CN" altLang="en-US" sz="1400" dirty="0" smtClean="0">
                <a:solidFill>
                  <a:schemeClr val="tx1">
                    <a:lumMod val="75000"/>
                    <a:lumOff val="25000"/>
                  </a:schemeClr>
                </a:solidFill>
              </a:rPr>
              <a:t>简单的文字概述这里</a:t>
            </a:r>
            <a:r>
              <a:rPr lang="zh-CN" altLang="en-US" sz="1400" dirty="0">
                <a:solidFill>
                  <a:schemeClr val="tx1">
                    <a:lumMod val="75000"/>
                    <a:lumOff val="25000"/>
                  </a:schemeClr>
                </a:solidFill>
              </a:rPr>
              <a:t>简单</a:t>
            </a:r>
            <a:r>
              <a:rPr lang="zh-CN" altLang="en-US" sz="1400" dirty="0" smtClean="0">
                <a:solidFill>
                  <a:schemeClr val="tx1">
                    <a:lumMod val="75000"/>
                    <a:lumOff val="25000"/>
                  </a:schemeClr>
                </a:solidFill>
              </a:rPr>
              <a:t>输入文字</a:t>
            </a:r>
            <a:endParaRPr lang="en-US" altLang="zh-CN" sz="1400" dirty="0" smtClean="0">
              <a:solidFill>
                <a:schemeClr val="tx1">
                  <a:lumMod val="75000"/>
                  <a:lumOff val="25000"/>
                </a:schemeClr>
              </a:solidFill>
            </a:endParaRPr>
          </a:p>
        </p:txBody>
      </p:sp>
    </p:spTree>
    <p:extLst>
      <p:ext uri="{BB962C8B-B14F-4D97-AF65-F5344CB8AC3E}">
        <p14:creationId xmlns:p14="http://schemas.microsoft.com/office/powerpoint/2010/main" xmlns="" val="17110301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53" presetClass="entr" presetSubtype="16"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par>
                                <p:cTn id="17" presetID="53" presetClass="entr" presetSubtype="16"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400"/>
                            </p:stCondLst>
                            <p:childTnLst>
                              <p:par>
                                <p:cTn id="23" presetID="22" presetClass="entr" presetSubtype="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up)">
                                      <p:cBhvr>
                                        <p:cTn id="25" dur="500"/>
                                        <p:tgtEl>
                                          <p:spTgt spid="42"/>
                                        </p:tgtEl>
                                      </p:cBhvr>
                                    </p:animEffect>
                                  </p:childTnLst>
                                </p:cTn>
                              </p:par>
                            </p:childTnLst>
                          </p:cTn>
                        </p:par>
                        <p:par>
                          <p:cTn id="26" fill="hold">
                            <p:stCondLst>
                              <p:cond delay="1900"/>
                            </p:stCondLst>
                            <p:childTnLst>
                              <p:par>
                                <p:cTn id="27" presetID="53" presetClass="entr" presetSubtype="16"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2400"/>
                            </p:stCondLst>
                            <p:childTnLst>
                              <p:par>
                                <p:cTn id="38" presetID="22" presetClass="entr" presetSubtype="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up)">
                                      <p:cBhvr>
                                        <p:cTn id="40" dur="500"/>
                                        <p:tgtEl>
                                          <p:spTgt spid="47"/>
                                        </p:tgtEl>
                                      </p:cBhvr>
                                    </p:animEffect>
                                  </p:childTnLst>
                                </p:cTn>
                              </p:par>
                            </p:childTnLst>
                          </p:cTn>
                        </p:par>
                        <p:par>
                          <p:cTn id="41" fill="hold">
                            <p:stCondLst>
                              <p:cond delay="2900"/>
                            </p:stCondLst>
                            <p:childTnLst>
                              <p:par>
                                <p:cTn id="42" presetID="53" presetClass="entr" presetSubtype="16"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p:cTn id="44" dur="500" fill="hold"/>
                                        <p:tgtEl>
                                          <p:spTgt spid="48"/>
                                        </p:tgtEl>
                                        <p:attrNameLst>
                                          <p:attrName>ppt_w</p:attrName>
                                        </p:attrNameLst>
                                      </p:cBhvr>
                                      <p:tavLst>
                                        <p:tav tm="0">
                                          <p:val>
                                            <p:fltVal val="0"/>
                                          </p:val>
                                        </p:tav>
                                        <p:tav tm="100000">
                                          <p:val>
                                            <p:strVal val="#ppt_w"/>
                                          </p:val>
                                        </p:tav>
                                      </p:tavLst>
                                    </p:anim>
                                    <p:anim calcmode="lin" valueType="num">
                                      <p:cBhvr>
                                        <p:cTn id="45" dur="500" fill="hold"/>
                                        <p:tgtEl>
                                          <p:spTgt spid="48"/>
                                        </p:tgtEl>
                                        <p:attrNameLst>
                                          <p:attrName>ppt_h</p:attrName>
                                        </p:attrNameLst>
                                      </p:cBhvr>
                                      <p:tavLst>
                                        <p:tav tm="0">
                                          <p:val>
                                            <p:fltVal val="0"/>
                                          </p:val>
                                        </p:tav>
                                        <p:tav tm="100000">
                                          <p:val>
                                            <p:strVal val="#ppt_h"/>
                                          </p:val>
                                        </p:tav>
                                      </p:tavLst>
                                    </p:anim>
                                    <p:animEffect transition="in" filter="fade">
                                      <p:cBhvr>
                                        <p:cTn id="46" dur="500"/>
                                        <p:tgtEl>
                                          <p:spTgt spid="48"/>
                                        </p:tgtEl>
                                      </p:cBhvr>
                                    </p:animEffect>
                                  </p:childTnLst>
                                </p:cTn>
                              </p:par>
                              <p:par>
                                <p:cTn id="47" presetID="53" presetClass="entr" presetSubtype="16"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3400"/>
                            </p:stCondLst>
                            <p:childTnLst>
                              <p:par>
                                <p:cTn id="53" presetID="22" presetClass="entr" presetSubtype="1"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up)">
                                      <p:cBhvr>
                                        <p:cTn id="55" dur="500"/>
                                        <p:tgtEl>
                                          <p:spTgt spid="52"/>
                                        </p:tgtEl>
                                      </p:cBhvr>
                                    </p:animEffect>
                                  </p:childTnLst>
                                </p:cTn>
                              </p:par>
                            </p:childTnLst>
                          </p:cTn>
                        </p:par>
                        <p:par>
                          <p:cTn id="56" fill="hold">
                            <p:stCondLst>
                              <p:cond delay="3900"/>
                            </p:stCondLst>
                            <p:childTnLst>
                              <p:par>
                                <p:cTn id="57" presetID="53" presetClass="entr" presetSubtype="16"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childTnLst>
                                </p:cTn>
                              </p:par>
                              <p:par>
                                <p:cTn id="62" presetID="53" presetClass="entr" presetSubtype="16" fill="hold" nodeType="with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par>
                          <p:cTn id="67" fill="hold">
                            <p:stCondLst>
                              <p:cond delay="4400"/>
                            </p:stCondLst>
                            <p:childTnLst>
                              <p:par>
                                <p:cTn id="68" presetID="22" presetClass="entr" presetSubtype="1"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up)">
                                      <p:cBhvr>
                                        <p:cTn id="7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8" grpId="0" animBg="1"/>
      <p:bldP spid="42" grpId="0"/>
      <p:bldP spid="43" grpId="0" animBg="1"/>
      <p:bldP spid="47" grpId="0"/>
      <p:bldP spid="48" grpId="0" animBg="1"/>
      <p:bldP spid="52" grpId="0"/>
      <p:bldP spid="53" grpId="0" animBg="1"/>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矩形 8"/>
          <p:cNvSpPr>
            <a:spLocks noChangeArrowheads="1"/>
          </p:cNvSpPr>
          <p:nvPr/>
        </p:nvSpPr>
        <p:spPr bwMode="auto">
          <a:xfrm>
            <a:off x="3204657" y="1819592"/>
            <a:ext cx="612775" cy="25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00" dirty="0">
                <a:solidFill>
                  <a:schemeClr val="bg1"/>
                </a:solidFill>
                <a:latin typeface="Calibri" pitchFamily="34" charset="0"/>
              </a:rPr>
              <a:t>素材风暴：</a:t>
            </a:r>
            <a:r>
              <a:rPr lang="en-US" altLang="zh-CN" sz="100" dirty="0">
                <a:solidFill>
                  <a:schemeClr val="bg1"/>
                </a:solidFill>
                <a:latin typeface="Calibri" pitchFamily="34" charset="0"/>
              </a:rPr>
              <a:t>http://www.sucaifengbao.com/</a:t>
            </a:r>
          </a:p>
          <a:p>
            <a:r>
              <a:rPr lang="en-US" altLang="zh-CN" sz="100" dirty="0">
                <a:solidFill>
                  <a:schemeClr val="bg1"/>
                </a:solidFill>
                <a:latin typeface="Calibri" pitchFamily="34" charset="0"/>
              </a:rPr>
              <a:t>PSD</a:t>
            </a:r>
            <a:r>
              <a:rPr lang="zh-CN" altLang="en-US" sz="100" dirty="0">
                <a:solidFill>
                  <a:schemeClr val="bg1"/>
                </a:solidFill>
                <a:latin typeface="Calibri" pitchFamily="34" charset="0"/>
              </a:rPr>
              <a:t>素材：</a:t>
            </a:r>
            <a:r>
              <a:rPr lang="en-US" altLang="zh-CN" sz="100" dirty="0">
                <a:solidFill>
                  <a:schemeClr val="bg1"/>
                </a:solidFill>
                <a:latin typeface="Verdana" pitchFamily="34" charset="0"/>
              </a:rPr>
              <a:t>http://www.sucaifengbao.com/html/psd/</a:t>
            </a:r>
          </a:p>
          <a:p>
            <a:r>
              <a:rPr lang="zh-CN" altLang="en-US" sz="100" dirty="0">
                <a:solidFill>
                  <a:schemeClr val="bg1"/>
                </a:solidFill>
                <a:latin typeface="Verdana" pitchFamily="34" charset="0"/>
              </a:rPr>
              <a:t>矢量素材：</a:t>
            </a:r>
            <a:r>
              <a:rPr lang="en-US" altLang="zh-CN" sz="100" dirty="0">
                <a:solidFill>
                  <a:schemeClr val="bg1"/>
                </a:solidFill>
                <a:latin typeface="Verdana" pitchFamily="34" charset="0"/>
              </a:rPr>
              <a:t>http://www.sucaifengbao.com/html/vector/</a:t>
            </a:r>
          </a:p>
          <a:p>
            <a:r>
              <a:rPr lang="en-US" altLang="zh-CN" sz="100" dirty="0">
                <a:solidFill>
                  <a:schemeClr val="bg1"/>
                </a:solidFill>
                <a:latin typeface="Verdana" pitchFamily="34" charset="0"/>
              </a:rPr>
              <a:t>PPT</a:t>
            </a:r>
            <a:r>
              <a:rPr lang="zh-CN" altLang="en-US" sz="100" dirty="0">
                <a:solidFill>
                  <a:schemeClr val="bg1"/>
                </a:solidFill>
                <a:latin typeface="Verdana" pitchFamily="34" charset="0"/>
              </a:rPr>
              <a:t>模板：</a:t>
            </a:r>
            <a:r>
              <a:rPr lang="en-US" altLang="zh-CN" sz="100" dirty="0">
                <a:solidFill>
                  <a:schemeClr val="bg1"/>
                </a:solidFill>
                <a:latin typeface="Verdana" pitchFamily="34" charset="0"/>
              </a:rPr>
              <a:t>http://ppt.sucaifengbao.com/</a:t>
            </a:r>
          </a:p>
          <a:p>
            <a:r>
              <a:rPr lang="en-US" altLang="zh-CN" sz="100" dirty="0">
                <a:solidFill>
                  <a:schemeClr val="bg1"/>
                </a:solidFill>
                <a:latin typeface="Verdana" pitchFamily="34" charset="0"/>
              </a:rPr>
              <a:t>AE</a:t>
            </a:r>
            <a:r>
              <a:rPr lang="zh-CN" altLang="en-US" sz="100" dirty="0">
                <a:solidFill>
                  <a:schemeClr val="bg1"/>
                </a:solidFill>
                <a:latin typeface="Verdana" pitchFamily="34" charset="0"/>
              </a:rPr>
              <a:t>视频：</a:t>
            </a:r>
            <a:r>
              <a:rPr lang="en-US" altLang="zh-CN" sz="100" dirty="0">
                <a:solidFill>
                  <a:schemeClr val="bg1"/>
                </a:solidFill>
                <a:latin typeface="Verdana" pitchFamily="34" charset="0"/>
              </a:rPr>
              <a:t>http://ae.sucaifengbao.com/</a:t>
            </a:r>
          </a:p>
          <a:p>
            <a:r>
              <a:rPr lang="en-US" altLang="zh-CN" sz="100" dirty="0">
                <a:solidFill>
                  <a:schemeClr val="bg1"/>
                </a:solidFill>
                <a:latin typeface="Verdana" pitchFamily="34" charset="0"/>
              </a:rPr>
              <a:t>Flash</a:t>
            </a:r>
            <a:r>
              <a:rPr lang="zh-CN" altLang="en-US" sz="100" dirty="0">
                <a:solidFill>
                  <a:schemeClr val="bg1"/>
                </a:solidFill>
                <a:latin typeface="Verdana" pitchFamily="34" charset="0"/>
              </a:rPr>
              <a:t>素材：</a:t>
            </a:r>
            <a:r>
              <a:rPr lang="en-US" altLang="zh-CN" sz="100" dirty="0">
                <a:solidFill>
                  <a:schemeClr val="bg1"/>
                </a:solidFill>
                <a:latin typeface="Verdana" pitchFamily="34" charset="0"/>
              </a:rPr>
              <a:t>http://www.sucaifengbao.com/html/flash/</a:t>
            </a:r>
          </a:p>
          <a:p>
            <a:r>
              <a:rPr lang="zh-CN" altLang="en-US" sz="100" dirty="0">
                <a:solidFill>
                  <a:schemeClr val="bg1"/>
                </a:solidFill>
                <a:latin typeface="Verdana" pitchFamily="34" charset="0"/>
              </a:rPr>
              <a:t>图片素材：</a:t>
            </a:r>
            <a:r>
              <a:rPr lang="en-US" altLang="zh-CN" sz="100" dirty="0">
                <a:solidFill>
                  <a:schemeClr val="bg1"/>
                </a:solidFill>
                <a:latin typeface="Verdana" pitchFamily="34" charset="0"/>
              </a:rPr>
              <a:t>http://www.sucaifengbao.com/html/photo/</a:t>
            </a:r>
          </a:p>
          <a:p>
            <a:r>
              <a:rPr lang="en-US" altLang="zh-CN" sz="100" dirty="0">
                <a:solidFill>
                  <a:schemeClr val="bg1"/>
                </a:solidFill>
                <a:latin typeface="Verdana" pitchFamily="34" charset="0"/>
              </a:rPr>
              <a:t>PS</a:t>
            </a:r>
            <a:r>
              <a:rPr lang="zh-CN" altLang="en-US" sz="100" dirty="0">
                <a:solidFill>
                  <a:schemeClr val="bg1"/>
                </a:solidFill>
                <a:latin typeface="Verdana" pitchFamily="34" charset="0"/>
              </a:rPr>
              <a:t>插件：</a:t>
            </a:r>
            <a:r>
              <a:rPr lang="en-US" altLang="zh-CN" sz="100" dirty="0">
                <a:solidFill>
                  <a:schemeClr val="bg1"/>
                </a:solidFill>
                <a:latin typeface="Verdana" pitchFamily="34" charset="0"/>
              </a:rPr>
              <a:t>http://www.sucaifengbao.com/html/pschajian/</a:t>
            </a:r>
          </a:p>
          <a:p>
            <a:endParaRPr lang="zh-CN" altLang="en-US" sz="100" dirty="0">
              <a:solidFill>
                <a:schemeClr val="bg1"/>
              </a:solidFill>
              <a:latin typeface="Calibri" pitchFamily="34" charset="0"/>
            </a:endParaRPr>
          </a:p>
          <a:p>
            <a:r>
              <a:rPr lang="en-US" altLang="zh-CN" sz="100" dirty="0">
                <a:solidFill>
                  <a:schemeClr val="bg1"/>
                </a:solidFill>
                <a:latin typeface="Calibri" pitchFamily="34" charset="0"/>
              </a:rPr>
              <a:t> </a:t>
            </a:r>
            <a:endParaRPr lang="zh-CN" altLang="en-US" sz="100" dirty="0">
              <a:solidFill>
                <a:schemeClr val="bg1"/>
              </a:solidFill>
              <a:latin typeface="Calibri" pitchFamily="34" charset="0"/>
            </a:endParaRPr>
          </a:p>
        </p:txBody>
      </p:sp>
      <p:sp>
        <p:nvSpPr>
          <p:cNvPr id="4" name="圆角矩形​​ 8"/>
          <p:cNvSpPr/>
          <p:nvPr/>
        </p:nvSpPr>
        <p:spPr>
          <a:xfrm>
            <a:off x="611188" y="3115469"/>
            <a:ext cx="3600450" cy="37719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cs typeface="Arial Unicode MS" pitchFamily="34" charset="-122"/>
              </a:rPr>
              <a:t>点击录入内容</a:t>
            </a:r>
          </a:p>
        </p:txBody>
      </p:sp>
      <p:sp>
        <p:nvSpPr>
          <p:cNvPr id="5" name="圆角矩形​​ 10"/>
          <p:cNvSpPr/>
          <p:nvPr/>
        </p:nvSpPr>
        <p:spPr>
          <a:xfrm>
            <a:off x="611188" y="3574097"/>
            <a:ext cx="3600450" cy="37861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6" name="圆角矩形​​ 12"/>
          <p:cNvSpPr/>
          <p:nvPr/>
        </p:nvSpPr>
        <p:spPr>
          <a:xfrm>
            <a:off x="611188" y="4032727"/>
            <a:ext cx="3600450" cy="378618"/>
          </a:xfrm>
          <a:prstGeom prst="roundRect">
            <a:avLst/>
          </a:prstGeom>
          <a:solidFill>
            <a:schemeClr val="accent3">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7" name="圆角矩形​​ 17"/>
          <p:cNvSpPr/>
          <p:nvPr/>
        </p:nvSpPr>
        <p:spPr>
          <a:xfrm>
            <a:off x="4927600" y="3115469"/>
            <a:ext cx="3600450" cy="37719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cs typeface="Arial Unicode MS" pitchFamily="34" charset="-122"/>
              </a:rPr>
              <a:t>点击录入内容</a:t>
            </a:r>
          </a:p>
        </p:txBody>
      </p:sp>
      <p:sp>
        <p:nvSpPr>
          <p:cNvPr id="8" name="圆角矩形​​ 18"/>
          <p:cNvSpPr/>
          <p:nvPr/>
        </p:nvSpPr>
        <p:spPr>
          <a:xfrm>
            <a:off x="4927600" y="3574097"/>
            <a:ext cx="3600450" cy="37861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9" name="圆角矩形​​ 19"/>
          <p:cNvSpPr/>
          <p:nvPr/>
        </p:nvSpPr>
        <p:spPr>
          <a:xfrm>
            <a:off x="4927600" y="4032727"/>
            <a:ext cx="3600450" cy="378618"/>
          </a:xfrm>
          <a:prstGeom prst="roundRect">
            <a:avLst/>
          </a:prstGeom>
          <a:solidFill>
            <a:schemeClr val="accent3">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grpSp>
        <p:nvGrpSpPr>
          <p:cNvPr id="10" name="组合 9"/>
          <p:cNvGrpSpPr/>
          <p:nvPr/>
        </p:nvGrpSpPr>
        <p:grpSpPr>
          <a:xfrm>
            <a:off x="611189" y="1429544"/>
            <a:ext cx="3633787" cy="1620203"/>
            <a:chOff x="611188" y="1700213"/>
            <a:chExt cx="3633787" cy="1800225"/>
          </a:xfrm>
        </p:grpSpPr>
        <p:sp>
          <p:nvSpPr>
            <p:cNvPr id="11" name="圆角矩形​​ 6"/>
            <p:cNvSpPr/>
            <p:nvPr/>
          </p:nvSpPr>
          <p:spPr>
            <a:xfrm>
              <a:off x="611188" y="1700213"/>
              <a:ext cx="3600450" cy="1800225"/>
            </a:xfrm>
            <a:prstGeom prst="roundRect">
              <a:avLst>
                <a:gd name="adj" fmla="val 9948"/>
              </a:avLst>
            </a:prstGeom>
            <a:solidFill>
              <a:srgbClr val="008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12" name="同侧圆角矩形 11"/>
            <p:cNvSpPr/>
            <p:nvPr/>
          </p:nvSpPr>
          <p:spPr>
            <a:xfrm>
              <a:off x="644525" y="1700213"/>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20"/>
            <p:cNvSpPr>
              <a:spLocks noChangeArrowheads="1"/>
            </p:cNvSpPr>
            <p:nvPr/>
          </p:nvSpPr>
          <p:spPr bwMode="auto">
            <a:xfrm>
              <a:off x="1627376" y="3043238"/>
              <a:ext cx="1569660" cy="410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cs typeface="Arial Unicode MS" pitchFamily="34" charset="-122"/>
                </a:rPr>
                <a:t>点击录入内容</a:t>
              </a:r>
            </a:p>
          </p:txBody>
        </p:sp>
        <p:sp>
          <p:nvSpPr>
            <p:cNvPr id="14" name="矩形​​ 22"/>
            <p:cNvSpPr>
              <a:spLocks noChangeArrowheads="1"/>
            </p:cNvSpPr>
            <p:nvPr/>
          </p:nvSpPr>
          <p:spPr bwMode="auto">
            <a:xfrm>
              <a:off x="1241861" y="2339975"/>
              <a:ext cx="2339102" cy="581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2800">
                  <a:solidFill>
                    <a:schemeClr val="bg1"/>
                  </a:solidFill>
                  <a:latin typeface="微软雅黑" pitchFamily="34" charset="-122"/>
                  <a:ea typeface="微软雅黑" pitchFamily="34" charset="-122"/>
                  <a:cs typeface="Arial Unicode MS" pitchFamily="34" charset="-122"/>
                </a:rPr>
                <a:t>点击添加标题</a:t>
              </a:r>
            </a:p>
          </p:txBody>
        </p:sp>
      </p:grpSp>
      <p:grpSp>
        <p:nvGrpSpPr>
          <p:cNvPr id="15" name="组合 14"/>
          <p:cNvGrpSpPr/>
          <p:nvPr/>
        </p:nvGrpSpPr>
        <p:grpSpPr>
          <a:xfrm>
            <a:off x="4927600" y="1429544"/>
            <a:ext cx="3600450" cy="1620203"/>
            <a:chOff x="4927600" y="1700213"/>
            <a:chExt cx="3600450" cy="1800225"/>
          </a:xfrm>
        </p:grpSpPr>
        <p:sp>
          <p:nvSpPr>
            <p:cNvPr id="16" name="圆角矩形​​ 14"/>
            <p:cNvSpPr/>
            <p:nvPr/>
          </p:nvSpPr>
          <p:spPr>
            <a:xfrm>
              <a:off x="4927600" y="1700213"/>
              <a:ext cx="3600450" cy="1800225"/>
            </a:xfrm>
            <a:prstGeom prst="roundRect">
              <a:avLst>
                <a:gd name="adj" fmla="val 9948"/>
              </a:avLst>
            </a:prstGeom>
            <a:solidFill>
              <a:srgbClr val="008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17" name="矩形​​ 21"/>
            <p:cNvSpPr>
              <a:spLocks noChangeArrowheads="1"/>
            </p:cNvSpPr>
            <p:nvPr/>
          </p:nvSpPr>
          <p:spPr bwMode="auto">
            <a:xfrm>
              <a:off x="5942201" y="3043238"/>
              <a:ext cx="1569660" cy="410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cs typeface="Arial Unicode MS" pitchFamily="34" charset="-122"/>
                </a:rPr>
                <a:t>点击录入内容</a:t>
              </a:r>
            </a:p>
          </p:txBody>
        </p:sp>
        <p:sp>
          <p:nvSpPr>
            <p:cNvPr id="18" name="同侧圆角矩形 17"/>
            <p:cNvSpPr/>
            <p:nvPr/>
          </p:nvSpPr>
          <p:spPr>
            <a:xfrm>
              <a:off x="4927600" y="1700213"/>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23"/>
            <p:cNvSpPr>
              <a:spLocks noChangeArrowheads="1"/>
            </p:cNvSpPr>
            <p:nvPr/>
          </p:nvSpPr>
          <p:spPr bwMode="auto">
            <a:xfrm>
              <a:off x="5558274" y="2339975"/>
              <a:ext cx="2339102" cy="581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2800">
                  <a:solidFill>
                    <a:schemeClr val="bg1"/>
                  </a:solidFill>
                  <a:latin typeface="微软雅黑" pitchFamily="34" charset="-122"/>
                  <a:ea typeface="微软雅黑" pitchFamily="34" charset="-122"/>
                  <a:cs typeface="Arial Unicode MS" pitchFamily="34" charset="-122"/>
                </a:rPr>
                <a:t>点击添加标题</a:t>
              </a:r>
            </a:p>
          </p:txBody>
        </p:sp>
      </p:grpSp>
      <p:pic>
        <p:nvPicPr>
          <p:cNvPr id="20" name="图片 2" descr="http://www.iconpng.com/png/vistasoftware/plus__orange.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924300" y="1819592"/>
            <a:ext cx="1295400" cy="1165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377139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23"/>
                                        </p:tgtEl>
                                        <p:attrNameLst>
                                          <p:attrName>style.visibility</p:attrName>
                                        </p:attrNameLst>
                                      </p:cBhvr>
                                      <p:to>
                                        <p:strVal val="visible"/>
                                      </p:to>
                                    </p:set>
                                    <p:anim by="(-#ppt_w*2)" calcmode="lin" valueType="num">
                                      <p:cBhvr rctx="PPT">
                                        <p:cTn id="7" dur="250" autoRev="1" fill="hold">
                                          <p:stCondLst>
                                            <p:cond delay="0"/>
                                          </p:stCondLst>
                                        </p:cTn>
                                        <p:tgtEl>
                                          <p:spTgt spid="123"/>
                                        </p:tgtEl>
                                        <p:attrNameLst>
                                          <p:attrName>ppt_w</p:attrName>
                                        </p:attrNameLst>
                                      </p:cBhvr>
                                    </p:anim>
                                    <p:anim by="(#ppt_w*0.50)" calcmode="lin" valueType="num">
                                      <p:cBhvr>
                                        <p:cTn id="8" dur="250" decel="50000" autoRev="1" fill="hold">
                                          <p:stCondLst>
                                            <p:cond delay="0"/>
                                          </p:stCondLst>
                                        </p:cTn>
                                        <p:tgtEl>
                                          <p:spTgt spid="123"/>
                                        </p:tgtEl>
                                        <p:attrNameLst>
                                          <p:attrName>ppt_x</p:attrName>
                                        </p:attrNameLst>
                                      </p:cBhvr>
                                    </p:anim>
                                    <p:anim from="(-#ppt_h/2)" to="(#ppt_y)" calcmode="lin" valueType="num">
                                      <p:cBhvr>
                                        <p:cTn id="9" dur="500" fill="hold">
                                          <p:stCondLst>
                                            <p:cond delay="0"/>
                                          </p:stCondLst>
                                        </p:cTn>
                                        <p:tgtEl>
                                          <p:spTgt spid="123"/>
                                        </p:tgtEl>
                                        <p:attrNameLst>
                                          <p:attrName>ppt_y</p:attrName>
                                        </p:attrNameLst>
                                      </p:cBhvr>
                                    </p:anim>
                                    <p:animRot by="21600000">
                                      <p:cBhvr>
                                        <p:cTn id="10" dur="500" fill="hold">
                                          <p:stCondLst>
                                            <p:cond delay="0"/>
                                          </p:stCondLst>
                                        </p:cTn>
                                        <p:tgtEl>
                                          <p:spTgt spid="123"/>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300"/>
                                        <p:tgtEl>
                                          <p:spTgt spid="10"/>
                                        </p:tgtEl>
                                      </p:cBhvr>
                                    </p:animEffect>
                                    <p:anim calcmode="lin" valueType="num">
                                      <p:cBhvr>
                                        <p:cTn id="15" dur="300" fill="hold"/>
                                        <p:tgtEl>
                                          <p:spTgt spid="10"/>
                                        </p:tgtEl>
                                        <p:attrNameLst>
                                          <p:attrName>ppt_x</p:attrName>
                                        </p:attrNameLst>
                                      </p:cBhvr>
                                      <p:tavLst>
                                        <p:tav tm="0">
                                          <p:val>
                                            <p:strVal val="#ppt_x"/>
                                          </p:val>
                                        </p:tav>
                                        <p:tav tm="100000">
                                          <p:val>
                                            <p:strVal val="#ppt_x"/>
                                          </p:val>
                                        </p:tav>
                                      </p:tavLst>
                                    </p:anim>
                                    <p:anim calcmode="lin" valueType="num">
                                      <p:cBhvr>
                                        <p:cTn id="16" dur="3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200"/>
                            </p:stCondLst>
                            <p:childTnLst>
                              <p:par>
                                <p:cTn id="18" presetID="42"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300"/>
                                        <p:tgtEl>
                                          <p:spTgt spid="4"/>
                                        </p:tgtEl>
                                      </p:cBhvr>
                                    </p:animEffect>
                                    <p:anim calcmode="lin" valueType="num">
                                      <p:cBhvr>
                                        <p:cTn id="21" dur="300" fill="hold"/>
                                        <p:tgtEl>
                                          <p:spTgt spid="4"/>
                                        </p:tgtEl>
                                        <p:attrNameLst>
                                          <p:attrName>ppt_x</p:attrName>
                                        </p:attrNameLst>
                                      </p:cBhvr>
                                      <p:tavLst>
                                        <p:tav tm="0">
                                          <p:val>
                                            <p:strVal val="#ppt_x"/>
                                          </p:val>
                                        </p:tav>
                                        <p:tav tm="100000">
                                          <p:val>
                                            <p:strVal val="#ppt_x"/>
                                          </p:val>
                                        </p:tav>
                                      </p:tavLst>
                                    </p:anim>
                                    <p:anim calcmode="lin" valueType="num">
                                      <p:cBhvr>
                                        <p:cTn id="22" dur="3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300"/>
                                        <p:tgtEl>
                                          <p:spTgt spid="5"/>
                                        </p:tgtEl>
                                      </p:cBhvr>
                                    </p:animEffect>
                                    <p:anim calcmode="lin" valueType="num">
                                      <p:cBhvr>
                                        <p:cTn id="27" dur="300" fill="hold"/>
                                        <p:tgtEl>
                                          <p:spTgt spid="5"/>
                                        </p:tgtEl>
                                        <p:attrNameLst>
                                          <p:attrName>ppt_x</p:attrName>
                                        </p:attrNameLst>
                                      </p:cBhvr>
                                      <p:tavLst>
                                        <p:tav tm="0">
                                          <p:val>
                                            <p:strVal val="#ppt_x"/>
                                          </p:val>
                                        </p:tav>
                                        <p:tav tm="100000">
                                          <p:val>
                                            <p:strVal val="#ppt_x"/>
                                          </p:val>
                                        </p:tav>
                                      </p:tavLst>
                                    </p:anim>
                                    <p:anim calcmode="lin" valueType="num">
                                      <p:cBhvr>
                                        <p:cTn id="28" dur="3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1800"/>
                            </p:stCondLst>
                            <p:childTnLst>
                              <p:par>
                                <p:cTn id="30" presetID="42"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300"/>
                                        <p:tgtEl>
                                          <p:spTgt spid="6"/>
                                        </p:tgtEl>
                                      </p:cBhvr>
                                    </p:animEffect>
                                    <p:anim calcmode="lin" valueType="num">
                                      <p:cBhvr>
                                        <p:cTn id="33" dur="300" fill="hold"/>
                                        <p:tgtEl>
                                          <p:spTgt spid="6"/>
                                        </p:tgtEl>
                                        <p:attrNameLst>
                                          <p:attrName>ppt_x</p:attrName>
                                        </p:attrNameLst>
                                      </p:cBhvr>
                                      <p:tavLst>
                                        <p:tav tm="0">
                                          <p:val>
                                            <p:strVal val="#ppt_x"/>
                                          </p:val>
                                        </p:tav>
                                        <p:tav tm="100000">
                                          <p:val>
                                            <p:strVal val="#ppt_x"/>
                                          </p:val>
                                        </p:tav>
                                      </p:tavLst>
                                    </p:anim>
                                    <p:anim calcmode="lin" valueType="num">
                                      <p:cBhvr>
                                        <p:cTn id="34" dur="3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2100"/>
                            </p:stCondLst>
                            <p:childTnLst>
                              <p:par>
                                <p:cTn id="36" presetID="31" presetClass="entr" presetSubtype="0"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 calcmode="lin" valueType="num">
                                      <p:cBhvr>
                                        <p:cTn id="40" dur="500" fill="hold"/>
                                        <p:tgtEl>
                                          <p:spTgt spid="20"/>
                                        </p:tgtEl>
                                        <p:attrNameLst>
                                          <p:attrName>style.rotation</p:attrName>
                                        </p:attrNameLst>
                                      </p:cBhvr>
                                      <p:tavLst>
                                        <p:tav tm="0">
                                          <p:val>
                                            <p:fltVal val="90"/>
                                          </p:val>
                                        </p:tav>
                                        <p:tav tm="100000">
                                          <p:val>
                                            <p:fltVal val="0"/>
                                          </p:val>
                                        </p:tav>
                                      </p:tavLst>
                                    </p:anim>
                                    <p:animEffect transition="in" filter="fade">
                                      <p:cBhvr>
                                        <p:cTn id="41" dur="500"/>
                                        <p:tgtEl>
                                          <p:spTgt spid="20"/>
                                        </p:tgtEl>
                                      </p:cBhvr>
                                    </p:animEffect>
                                  </p:childTnLst>
                                </p:cTn>
                              </p:par>
                            </p:childTnLst>
                          </p:cTn>
                        </p:par>
                        <p:par>
                          <p:cTn id="42" fill="hold">
                            <p:stCondLst>
                              <p:cond delay="2600"/>
                            </p:stCondLst>
                            <p:childTnLst>
                              <p:par>
                                <p:cTn id="43" presetID="42"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300"/>
                                        <p:tgtEl>
                                          <p:spTgt spid="15"/>
                                        </p:tgtEl>
                                      </p:cBhvr>
                                    </p:animEffect>
                                    <p:anim calcmode="lin" valueType="num">
                                      <p:cBhvr>
                                        <p:cTn id="46" dur="300" fill="hold"/>
                                        <p:tgtEl>
                                          <p:spTgt spid="15"/>
                                        </p:tgtEl>
                                        <p:attrNameLst>
                                          <p:attrName>ppt_x</p:attrName>
                                        </p:attrNameLst>
                                      </p:cBhvr>
                                      <p:tavLst>
                                        <p:tav tm="0">
                                          <p:val>
                                            <p:strVal val="#ppt_x"/>
                                          </p:val>
                                        </p:tav>
                                        <p:tav tm="100000">
                                          <p:val>
                                            <p:strVal val="#ppt_x"/>
                                          </p:val>
                                        </p:tav>
                                      </p:tavLst>
                                    </p:anim>
                                    <p:anim calcmode="lin" valueType="num">
                                      <p:cBhvr>
                                        <p:cTn id="47" dur="3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2900"/>
                            </p:stCondLst>
                            <p:childTnLst>
                              <p:par>
                                <p:cTn id="49" presetID="42" presetClass="entr" presetSubtype="0"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300"/>
                                        <p:tgtEl>
                                          <p:spTgt spid="7"/>
                                        </p:tgtEl>
                                      </p:cBhvr>
                                    </p:animEffect>
                                    <p:anim calcmode="lin" valueType="num">
                                      <p:cBhvr>
                                        <p:cTn id="52" dur="300" fill="hold"/>
                                        <p:tgtEl>
                                          <p:spTgt spid="7"/>
                                        </p:tgtEl>
                                        <p:attrNameLst>
                                          <p:attrName>ppt_x</p:attrName>
                                        </p:attrNameLst>
                                      </p:cBhvr>
                                      <p:tavLst>
                                        <p:tav tm="0">
                                          <p:val>
                                            <p:strVal val="#ppt_x"/>
                                          </p:val>
                                        </p:tav>
                                        <p:tav tm="100000">
                                          <p:val>
                                            <p:strVal val="#ppt_x"/>
                                          </p:val>
                                        </p:tav>
                                      </p:tavLst>
                                    </p:anim>
                                    <p:anim calcmode="lin" valueType="num">
                                      <p:cBhvr>
                                        <p:cTn id="53" dur="300" fill="hold"/>
                                        <p:tgtEl>
                                          <p:spTgt spid="7"/>
                                        </p:tgtEl>
                                        <p:attrNameLst>
                                          <p:attrName>ppt_y</p:attrName>
                                        </p:attrNameLst>
                                      </p:cBhvr>
                                      <p:tavLst>
                                        <p:tav tm="0">
                                          <p:val>
                                            <p:strVal val="#ppt_y+.1"/>
                                          </p:val>
                                        </p:tav>
                                        <p:tav tm="100000">
                                          <p:val>
                                            <p:strVal val="#ppt_y"/>
                                          </p:val>
                                        </p:tav>
                                      </p:tavLst>
                                    </p:anim>
                                  </p:childTnLst>
                                </p:cTn>
                              </p:par>
                            </p:childTnLst>
                          </p:cTn>
                        </p:par>
                        <p:par>
                          <p:cTn id="54" fill="hold">
                            <p:stCondLst>
                              <p:cond delay="3200"/>
                            </p:stCondLst>
                            <p:childTnLst>
                              <p:par>
                                <p:cTn id="55" presetID="42"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300"/>
                                        <p:tgtEl>
                                          <p:spTgt spid="8"/>
                                        </p:tgtEl>
                                      </p:cBhvr>
                                    </p:animEffect>
                                    <p:anim calcmode="lin" valueType="num">
                                      <p:cBhvr>
                                        <p:cTn id="58" dur="300" fill="hold"/>
                                        <p:tgtEl>
                                          <p:spTgt spid="8"/>
                                        </p:tgtEl>
                                        <p:attrNameLst>
                                          <p:attrName>ppt_x</p:attrName>
                                        </p:attrNameLst>
                                      </p:cBhvr>
                                      <p:tavLst>
                                        <p:tav tm="0">
                                          <p:val>
                                            <p:strVal val="#ppt_x"/>
                                          </p:val>
                                        </p:tav>
                                        <p:tav tm="100000">
                                          <p:val>
                                            <p:strVal val="#ppt_x"/>
                                          </p:val>
                                        </p:tav>
                                      </p:tavLst>
                                    </p:anim>
                                    <p:anim calcmode="lin" valueType="num">
                                      <p:cBhvr>
                                        <p:cTn id="59" dur="300" fill="hold"/>
                                        <p:tgtEl>
                                          <p:spTgt spid="8"/>
                                        </p:tgtEl>
                                        <p:attrNameLst>
                                          <p:attrName>ppt_y</p:attrName>
                                        </p:attrNameLst>
                                      </p:cBhvr>
                                      <p:tavLst>
                                        <p:tav tm="0">
                                          <p:val>
                                            <p:strVal val="#ppt_y+.1"/>
                                          </p:val>
                                        </p:tav>
                                        <p:tav tm="100000">
                                          <p:val>
                                            <p:strVal val="#ppt_y"/>
                                          </p:val>
                                        </p:tav>
                                      </p:tavLst>
                                    </p:anim>
                                  </p:childTnLst>
                                </p:cTn>
                              </p:par>
                            </p:childTnLst>
                          </p:cTn>
                        </p:par>
                        <p:par>
                          <p:cTn id="60" fill="hold">
                            <p:stCondLst>
                              <p:cond delay="3500"/>
                            </p:stCondLst>
                            <p:childTnLst>
                              <p:par>
                                <p:cTn id="61" presetID="42"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300"/>
                                        <p:tgtEl>
                                          <p:spTgt spid="9"/>
                                        </p:tgtEl>
                                      </p:cBhvr>
                                    </p:animEffect>
                                    <p:anim calcmode="lin" valueType="num">
                                      <p:cBhvr>
                                        <p:cTn id="64" dur="300" fill="hold"/>
                                        <p:tgtEl>
                                          <p:spTgt spid="9"/>
                                        </p:tgtEl>
                                        <p:attrNameLst>
                                          <p:attrName>ppt_x</p:attrName>
                                        </p:attrNameLst>
                                      </p:cBhvr>
                                      <p:tavLst>
                                        <p:tav tm="0">
                                          <p:val>
                                            <p:strVal val="#ppt_x"/>
                                          </p:val>
                                        </p:tav>
                                        <p:tav tm="100000">
                                          <p:val>
                                            <p:strVal val="#ppt_x"/>
                                          </p:val>
                                        </p:tav>
                                      </p:tavLst>
                                    </p:anim>
                                    <p:anim calcmode="lin" valueType="num">
                                      <p:cBhvr>
                                        <p:cTn id="65" dur="3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4" grpId="0" animBg="1"/>
      <p:bldP spid="5" grpId="0" animBg="1"/>
      <p:bldP spid="6" grpId="0" animBg="1"/>
      <p:bldP spid="7" grpId="0" animBg="1"/>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椭圆 1"/>
          <p:cNvSpPr/>
          <p:nvPr/>
        </p:nvSpPr>
        <p:spPr>
          <a:xfrm>
            <a:off x="2616706" y="1358209"/>
            <a:ext cx="1189166" cy="1188361"/>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8000"/>
          </a:solidFill>
          <a:ln w="25400" cap="flat" cmpd="sng" algn="ctr">
            <a:noFill/>
            <a:prstDash val="solid"/>
          </a:ln>
          <a:effectLst/>
        </p:spPr>
        <p:txBody>
          <a:bodyPr rtlCol="0" anchor="ctr"/>
          <a:lstStyle/>
          <a:p>
            <a:pPr algn="ctr"/>
            <a:endParaRPr lang="zh-CN" altLang="en-US" sz="2000" b="1" kern="0">
              <a:solidFill>
                <a:sysClr val="window" lastClr="FFFFFF"/>
              </a:solidFill>
              <a:latin typeface="微软雅黑" pitchFamily="34" charset="-122"/>
              <a:ea typeface="微软雅黑" pitchFamily="34" charset="-122"/>
            </a:endParaRPr>
          </a:p>
        </p:txBody>
      </p:sp>
      <p:sp>
        <p:nvSpPr>
          <p:cNvPr id="4" name="椭圆 1"/>
          <p:cNvSpPr/>
          <p:nvPr/>
        </p:nvSpPr>
        <p:spPr>
          <a:xfrm>
            <a:off x="2504888" y="2403572"/>
            <a:ext cx="597411" cy="1188361"/>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5" name="椭圆 1"/>
          <p:cNvSpPr/>
          <p:nvPr/>
        </p:nvSpPr>
        <p:spPr>
          <a:xfrm rot="5400000">
            <a:off x="2429149" y="3461979"/>
            <a:ext cx="1182737" cy="119482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8000"/>
          </a:solidFill>
          <a:ln w="25400" cap="flat" cmpd="sng" algn="ctr">
            <a:noFill/>
            <a:prstDash val="solid"/>
          </a:ln>
          <a:effectLst/>
        </p:spPr>
        <p:txBody>
          <a:bodyPr rtlCol="0" anchor="ctr"/>
          <a:lstStyle/>
          <a:p>
            <a:pPr algn="ctr"/>
            <a:endParaRPr lang="zh-CN" altLang="en-US" sz="2000" b="1" kern="0">
              <a:solidFill>
                <a:sysClr val="window" lastClr="FFFFFF"/>
              </a:solidFill>
              <a:latin typeface="微软雅黑" pitchFamily="34" charset="-122"/>
              <a:ea typeface="微软雅黑" pitchFamily="34" charset="-122"/>
            </a:endParaRPr>
          </a:p>
        </p:txBody>
      </p:sp>
      <p:sp>
        <p:nvSpPr>
          <p:cNvPr id="6" name="椭圆 1"/>
          <p:cNvSpPr/>
          <p:nvPr/>
        </p:nvSpPr>
        <p:spPr>
          <a:xfrm rot="10800000">
            <a:off x="1549976" y="1200944"/>
            <a:ext cx="1189166" cy="1188361"/>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7" name="椭圆 1"/>
          <p:cNvSpPr/>
          <p:nvPr/>
        </p:nvSpPr>
        <p:spPr>
          <a:xfrm rot="6199008">
            <a:off x="1785521" y="3000029"/>
            <a:ext cx="594180" cy="1125697"/>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8" name="圆角矩形 14"/>
          <p:cNvSpPr/>
          <p:nvPr/>
        </p:nvSpPr>
        <p:spPr>
          <a:xfrm>
            <a:off x="4067944" y="1575985"/>
            <a:ext cx="2857183" cy="465011"/>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8000"/>
          </a:solidFill>
          <a:ln w="25400" cap="flat" cmpd="sng" algn="ctr">
            <a:noFill/>
            <a:prstDash val="solid"/>
          </a:ln>
          <a:effectLst/>
        </p:spPr>
        <p:txBody>
          <a:bodyPr rtlCol="0" anchor="ctr"/>
          <a:lstStyle/>
          <a:p>
            <a:pPr algn="ctr">
              <a:defRPr/>
            </a:pPr>
            <a:r>
              <a:rPr lang="zh-CN" altLang="en-US" sz="2000" b="1" kern="0" dirty="0" smtClean="0">
                <a:solidFill>
                  <a:sysClr val="window" lastClr="FFFFFF"/>
                </a:solidFill>
                <a:latin typeface="微软雅黑" pitchFamily="34" charset="-122"/>
                <a:ea typeface="微软雅黑" pitchFamily="34" charset="-122"/>
              </a:rPr>
              <a:t>您的标题写在这里</a:t>
            </a:r>
            <a:endParaRPr lang="zh-CN" altLang="en-US" sz="2000" b="1" kern="0" dirty="0">
              <a:solidFill>
                <a:sysClr val="window" lastClr="FFFFFF"/>
              </a:solidFill>
              <a:latin typeface="微软雅黑" pitchFamily="34" charset="-122"/>
              <a:ea typeface="微软雅黑" pitchFamily="34" charset="-122"/>
            </a:endParaRPr>
          </a:p>
        </p:txBody>
      </p:sp>
      <p:sp>
        <p:nvSpPr>
          <p:cNvPr id="9" name="圆角矩形 14"/>
          <p:cNvSpPr/>
          <p:nvPr/>
        </p:nvSpPr>
        <p:spPr>
          <a:xfrm>
            <a:off x="4067944" y="3547421"/>
            <a:ext cx="2857183" cy="465011"/>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8000"/>
          </a:solidFill>
          <a:ln w="25400" cap="flat" cmpd="sng" algn="ctr">
            <a:noFill/>
            <a:prstDash val="solid"/>
          </a:ln>
          <a:effectLst/>
        </p:spPr>
        <p:txBody>
          <a:bodyPr rtlCol="0" anchor="ctr"/>
          <a:lstStyle/>
          <a:p>
            <a:pPr algn="ctr"/>
            <a:r>
              <a:rPr lang="zh-CN" altLang="en-US" sz="2000" b="1" kern="0" dirty="0">
                <a:solidFill>
                  <a:sysClr val="window" lastClr="FFFFFF"/>
                </a:solidFill>
                <a:latin typeface="微软雅黑" pitchFamily="34" charset="-122"/>
                <a:ea typeface="微软雅黑" pitchFamily="34" charset="-122"/>
              </a:rPr>
              <a:t>您的标题写在这里</a:t>
            </a:r>
          </a:p>
        </p:txBody>
      </p:sp>
      <p:sp>
        <p:nvSpPr>
          <p:cNvPr id="10" name="TextBox 9"/>
          <p:cNvSpPr txBox="1"/>
          <p:nvPr/>
        </p:nvSpPr>
        <p:spPr>
          <a:xfrm>
            <a:off x="2943767" y="1508236"/>
            <a:ext cx="437167" cy="769441"/>
          </a:xfrm>
          <a:prstGeom prst="rect">
            <a:avLst/>
          </a:prstGeom>
          <a:noFill/>
        </p:spPr>
        <p:txBody>
          <a:bodyPr wrap="square" rtlCol="0">
            <a:spAutoFit/>
          </a:bodyPr>
          <a:lstStyle/>
          <a:p>
            <a:pPr>
              <a:defRPr/>
            </a:pPr>
            <a:r>
              <a:rPr lang="en-US" altLang="zh-CN" sz="4400" b="1" kern="0" dirty="0" smtClean="0">
                <a:solidFill>
                  <a:schemeClr val="bg1">
                    <a:lumMod val="50000"/>
                  </a:schemeClr>
                </a:solidFill>
                <a:latin typeface="Arial Black" pitchFamily="34" charset="0"/>
                <a:ea typeface="微软雅黑" pitchFamily="34" charset="-122"/>
              </a:rPr>
              <a:t>A</a:t>
            </a:r>
            <a:endParaRPr lang="zh-CN" altLang="en-US" sz="4400" b="1" kern="0" dirty="0">
              <a:solidFill>
                <a:schemeClr val="bg1">
                  <a:lumMod val="50000"/>
                </a:schemeClr>
              </a:solidFill>
              <a:latin typeface="Arial Black" pitchFamily="34" charset="0"/>
              <a:ea typeface="微软雅黑" pitchFamily="34" charset="-122"/>
            </a:endParaRPr>
          </a:p>
        </p:txBody>
      </p:sp>
      <p:sp>
        <p:nvSpPr>
          <p:cNvPr id="11" name="TextBox 10"/>
          <p:cNvSpPr txBox="1"/>
          <p:nvPr/>
        </p:nvSpPr>
        <p:spPr>
          <a:xfrm>
            <a:off x="2734023" y="3685422"/>
            <a:ext cx="437167" cy="769441"/>
          </a:xfrm>
          <a:prstGeom prst="rect">
            <a:avLst/>
          </a:prstGeom>
          <a:noFill/>
        </p:spPr>
        <p:txBody>
          <a:bodyPr wrap="square" rtlCol="0">
            <a:spAutoFit/>
          </a:bodyPr>
          <a:lstStyle/>
          <a:p>
            <a:pPr>
              <a:defRPr/>
            </a:pPr>
            <a:r>
              <a:rPr lang="en-US" altLang="zh-CN" sz="4400" b="1" kern="0" dirty="0" smtClean="0">
                <a:solidFill>
                  <a:schemeClr val="bg1">
                    <a:lumMod val="50000"/>
                  </a:schemeClr>
                </a:solidFill>
                <a:latin typeface="Arial Black" pitchFamily="34" charset="0"/>
                <a:ea typeface="微软雅黑" pitchFamily="34" charset="-122"/>
              </a:rPr>
              <a:t>B</a:t>
            </a:r>
            <a:endParaRPr lang="zh-CN" altLang="en-US" sz="4400" b="1" kern="0" dirty="0">
              <a:solidFill>
                <a:schemeClr val="bg1">
                  <a:lumMod val="50000"/>
                </a:schemeClr>
              </a:solidFill>
              <a:latin typeface="Arial Black" pitchFamily="34" charset="0"/>
              <a:ea typeface="微软雅黑" pitchFamily="34" charset="-122"/>
            </a:endParaRPr>
          </a:p>
        </p:txBody>
      </p:sp>
      <p:sp>
        <p:nvSpPr>
          <p:cNvPr id="12" name="TextBox 11"/>
          <p:cNvSpPr txBox="1"/>
          <p:nvPr/>
        </p:nvSpPr>
        <p:spPr>
          <a:xfrm>
            <a:off x="4289119" y="2228316"/>
            <a:ext cx="3200200" cy="905248"/>
          </a:xfrm>
          <a:prstGeom prst="rect">
            <a:avLst/>
          </a:prstGeom>
          <a:noFill/>
        </p:spPr>
        <p:txBody>
          <a:bodyPr wrap="square" rtlCol="0">
            <a:spAutoFit/>
          </a:bodyPr>
          <a:lstStyle/>
          <a:p>
            <a:pPr>
              <a:lnSpc>
                <a:spcPct val="130000"/>
              </a:lnSpc>
              <a:defRPr/>
            </a:pPr>
            <a:r>
              <a:rPr lang="zh-CN" altLang="en-US" sz="140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a:t>
            </a:r>
            <a:r>
              <a:rPr lang="zh-CN" altLang="en-US" sz="1400" kern="0" dirty="0" smtClean="0">
                <a:solidFill>
                  <a:schemeClr val="tx1">
                    <a:lumMod val="95000"/>
                    <a:lumOff val="5000"/>
                  </a:schemeClr>
                </a:solidFill>
                <a:latin typeface="微软雅黑" pitchFamily="34" charset="-122"/>
                <a:ea typeface="微软雅黑" pitchFamily="34" charset="-122"/>
              </a:rPr>
              <a:t>这里</a:t>
            </a:r>
            <a:endParaRPr lang="en-US" altLang="zh-CN" sz="1600" kern="0" dirty="0">
              <a:solidFill>
                <a:schemeClr val="tx1">
                  <a:lumMod val="95000"/>
                  <a:lumOff val="5000"/>
                </a:schemeClr>
              </a:solidFill>
              <a:latin typeface="微软雅黑" pitchFamily="34" charset="-122"/>
              <a:ea typeface="微软雅黑" pitchFamily="34" charset="-122"/>
            </a:endParaRPr>
          </a:p>
        </p:txBody>
      </p:sp>
      <p:sp>
        <p:nvSpPr>
          <p:cNvPr id="13" name="TextBox 12"/>
          <p:cNvSpPr txBox="1"/>
          <p:nvPr/>
        </p:nvSpPr>
        <p:spPr>
          <a:xfrm>
            <a:off x="4329678" y="4115470"/>
            <a:ext cx="3439042" cy="345094"/>
          </a:xfrm>
          <a:prstGeom prst="rect">
            <a:avLst/>
          </a:prstGeom>
          <a:noFill/>
        </p:spPr>
        <p:txBody>
          <a:bodyPr wrap="square" rtlCol="0">
            <a:spAutoFit/>
          </a:bodyPr>
          <a:lstStyle/>
          <a:p>
            <a:pPr>
              <a:lnSpc>
                <a:spcPct val="130000"/>
              </a:lnSpc>
              <a:defRPr/>
            </a:pPr>
            <a:r>
              <a:rPr lang="zh-CN" altLang="en-US" sz="1400" kern="0" dirty="0">
                <a:solidFill>
                  <a:schemeClr val="tx1">
                    <a:lumMod val="95000"/>
                    <a:lumOff val="5000"/>
                  </a:schemeClr>
                </a:solidFill>
                <a:latin typeface="微软雅黑" pitchFamily="34" charset="-122"/>
                <a:ea typeface="微软雅黑" pitchFamily="34" charset="-122"/>
              </a:rPr>
              <a:t>您的内容打在这里，或通过复制您的</a:t>
            </a:r>
            <a:r>
              <a:rPr lang="zh-CN" altLang="en-US" sz="1400" kern="0" dirty="0" smtClean="0">
                <a:solidFill>
                  <a:schemeClr val="tx1">
                    <a:lumMod val="95000"/>
                    <a:lumOff val="5000"/>
                  </a:schemeClr>
                </a:solidFill>
                <a:latin typeface="微软雅黑" pitchFamily="34" charset="-122"/>
                <a:ea typeface="微软雅黑" pitchFamily="34" charset="-122"/>
              </a:rPr>
              <a:t>文本</a:t>
            </a:r>
            <a:endParaRPr lang="en-US" altLang="zh-CN" sz="140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by="(-#ppt_w*2)" calcmode="lin" valueType="num">
                                      <p:cBhvr rctx="PPT">
                                        <p:cTn id="7" dur="250" autoRev="1" fill="hold">
                                          <p:stCondLst>
                                            <p:cond delay="0"/>
                                          </p:stCondLst>
                                        </p:cTn>
                                        <p:tgtEl>
                                          <p:spTgt spid="26"/>
                                        </p:tgtEl>
                                        <p:attrNameLst>
                                          <p:attrName>ppt_w</p:attrName>
                                        </p:attrNameLst>
                                      </p:cBhvr>
                                    </p:anim>
                                    <p:anim by="(#ppt_w*0.50)" calcmode="lin" valueType="num">
                                      <p:cBhvr>
                                        <p:cTn id="8" dur="250" decel="50000" autoRev="1" fill="hold">
                                          <p:stCondLst>
                                            <p:cond delay="0"/>
                                          </p:stCondLst>
                                        </p:cTn>
                                        <p:tgtEl>
                                          <p:spTgt spid="26"/>
                                        </p:tgtEl>
                                        <p:attrNameLst>
                                          <p:attrName>ppt_x</p:attrName>
                                        </p:attrNameLst>
                                      </p:cBhvr>
                                    </p:anim>
                                    <p:anim from="(-#ppt_h/2)" to="(#ppt_y)" calcmode="lin" valueType="num">
                                      <p:cBhvr>
                                        <p:cTn id="9" dur="500" fill="hold">
                                          <p:stCondLst>
                                            <p:cond delay="0"/>
                                          </p:stCondLst>
                                        </p:cTn>
                                        <p:tgtEl>
                                          <p:spTgt spid="26"/>
                                        </p:tgtEl>
                                        <p:attrNameLst>
                                          <p:attrName>ppt_y</p:attrName>
                                        </p:attrNameLst>
                                      </p:cBhvr>
                                    </p:anim>
                                    <p:animRot by="21600000">
                                      <p:cBhvr>
                                        <p:cTn id="10" dur="500" fill="hold">
                                          <p:stCondLst>
                                            <p:cond delay="0"/>
                                          </p:stCondLst>
                                        </p:cTn>
                                        <p:tgtEl>
                                          <p:spTgt spid="26"/>
                                        </p:tgtEl>
                                        <p:attrNameLst>
                                          <p:attrName>r</p:attrName>
                                        </p:attrNameLst>
                                      </p:cBhvr>
                                    </p:animRot>
                                  </p:childTnLst>
                                </p:cTn>
                              </p:par>
                            </p:childTnLst>
                          </p:cTn>
                        </p:par>
                        <p:par>
                          <p:cTn id="11" fill="hold">
                            <p:stCondLst>
                              <p:cond delay="9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250"/>
                                        <p:tgtEl>
                                          <p:spTgt spid="6"/>
                                        </p:tgtEl>
                                      </p:cBhvr>
                                    </p:animEffect>
                                  </p:childTnLst>
                                </p:cTn>
                              </p:par>
                            </p:childTnLst>
                          </p:cTn>
                        </p:par>
                        <p:par>
                          <p:cTn id="15" fill="hold">
                            <p:stCondLst>
                              <p:cond delay="115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250"/>
                                        <p:tgtEl>
                                          <p:spTgt spid="3"/>
                                        </p:tgtEl>
                                      </p:cBhvr>
                                    </p:animEffect>
                                  </p:childTnLst>
                                </p:cTn>
                              </p:par>
                            </p:childTnLst>
                          </p:cTn>
                        </p:par>
                        <p:par>
                          <p:cTn id="19" fill="hold">
                            <p:stCondLst>
                              <p:cond delay="1400"/>
                            </p:stCondLst>
                            <p:childTnLst>
                              <p:par>
                                <p:cTn id="20" presetID="2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250"/>
                                        <p:tgtEl>
                                          <p:spTgt spid="4"/>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1000"/>
                                        <p:tgtEl>
                                          <p:spTgt spid="5"/>
                                        </p:tgtEl>
                                      </p:cBhvr>
                                    </p:animEffect>
                                  </p:childTnLst>
                                </p:cTn>
                              </p:par>
                              <p:par>
                                <p:cTn id="27" presetID="22" presetClass="entr" presetSubtype="2" fill="hold" grpId="0" nodeType="withEffect">
                                  <p:stCondLst>
                                    <p:cond delay="750"/>
                                  </p:stCondLst>
                                  <p:childTnLst>
                                    <p:set>
                                      <p:cBhvr>
                                        <p:cTn id="28" dur="1" fill="hold">
                                          <p:stCondLst>
                                            <p:cond delay="0"/>
                                          </p:stCondLst>
                                        </p:cTn>
                                        <p:tgtEl>
                                          <p:spTgt spid="7"/>
                                        </p:tgtEl>
                                        <p:attrNameLst>
                                          <p:attrName>style.visibility</p:attrName>
                                        </p:attrNameLst>
                                      </p:cBhvr>
                                      <p:to>
                                        <p:strVal val="visible"/>
                                      </p:to>
                                    </p:set>
                                    <p:animEffect transition="in" filter="wipe(right)">
                                      <p:cBhvr>
                                        <p:cTn id="29" dur="250"/>
                                        <p:tgtEl>
                                          <p:spTgt spid="7"/>
                                        </p:tgtEl>
                                      </p:cBhvr>
                                    </p:animEffect>
                                  </p:childTnLst>
                                </p:cTn>
                              </p:par>
                            </p:childTnLst>
                          </p:cTn>
                        </p:par>
                        <p:par>
                          <p:cTn id="30" fill="hold">
                            <p:stCondLst>
                              <p:cond delay="265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strVal val="#ppt_x"/>
                                          </p:val>
                                        </p:tav>
                                        <p:tav tm="100000">
                                          <p:val>
                                            <p:strVal val="#ppt_x"/>
                                          </p:val>
                                        </p:tav>
                                      </p:tavLst>
                                    </p:anim>
                                    <p:anim calcmode="lin" valueType="num">
                                      <p:cBhvr>
                                        <p:cTn id="35" dur="500" fill="hold"/>
                                        <p:tgtEl>
                                          <p:spTgt spid="10"/>
                                        </p:tgtEl>
                                        <p:attrNameLst>
                                          <p:attrName>ppt_y</p:attrName>
                                        </p:attrNameLst>
                                      </p:cBhvr>
                                      <p:tavLst>
                                        <p:tav tm="0">
                                          <p:val>
                                            <p:strVal val="#ppt_y+.1"/>
                                          </p:val>
                                        </p:tav>
                                        <p:tav tm="100000">
                                          <p:val>
                                            <p:strVal val="#ppt_y"/>
                                          </p:val>
                                        </p:tav>
                                      </p:tavLst>
                                    </p:anim>
                                  </p:childTnLst>
                                </p:cTn>
                              </p:par>
                            </p:childTnLst>
                          </p:cTn>
                        </p:par>
                        <p:par>
                          <p:cTn id="36" fill="hold">
                            <p:stCondLst>
                              <p:cond delay="315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3650"/>
                            </p:stCondLst>
                            <p:childTnLst>
                              <p:par>
                                <p:cTn id="41" presetID="2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250"/>
                                        <p:tgtEl>
                                          <p:spTgt spid="12"/>
                                        </p:tgtEl>
                                      </p:cBhvr>
                                    </p:animEffect>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strVal val="#ppt_x"/>
                                          </p:val>
                                        </p:tav>
                                        <p:tav tm="100000">
                                          <p:val>
                                            <p:strVal val="#ppt_x"/>
                                          </p:val>
                                        </p:tav>
                                      </p:tavLst>
                                    </p:anim>
                                    <p:anim calcmode="lin" valueType="num">
                                      <p:cBhvr>
                                        <p:cTn id="49" dur="5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44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childTnLst>
                          </p:cTn>
                        </p:par>
                        <p:par>
                          <p:cTn id="54" fill="hold">
                            <p:stCondLst>
                              <p:cond delay="4900"/>
                            </p:stCondLst>
                            <p:childTnLst>
                              <p:par>
                                <p:cTn id="55" presetID="42"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ppt_x</p:attrName>
                                        </p:attrNameLst>
                                      </p:cBhvr>
                                      <p:tavLst>
                                        <p:tav tm="0">
                                          <p:val>
                                            <p:strVal val="#ppt_x"/>
                                          </p:val>
                                        </p:tav>
                                        <p:tav tm="100000">
                                          <p:val>
                                            <p:strVal val="#ppt_x"/>
                                          </p:val>
                                        </p:tav>
                                      </p:tavLst>
                                    </p:anim>
                                    <p:anim calcmode="lin" valueType="num">
                                      <p:cBhvr>
                                        <p:cTn id="59"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28" name="Group 64"/>
          <p:cNvGrpSpPr>
            <a:grpSpLocks/>
          </p:cNvGrpSpPr>
          <p:nvPr/>
        </p:nvGrpSpPr>
        <p:grpSpPr bwMode="auto">
          <a:xfrm>
            <a:off x="3388098" y="1169657"/>
            <a:ext cx="2520275" cy="2794958"/>
            <a:chOff x="2134" y="982"/>
            <a:chExt cx="1587" cy="2347"/>
          </a:xfrm>
        </p:grpSpPr>
        <p:sp>
          <p:nvSpPr>
            <p:cNvPr id="29" name="左箭头 25"/>
            <p:cNvSpPr/>
            <p:nvPr/>
          </p:nvSpPr>
          <p:spPr>
            <a:xfrm flipH="1">
              <a:off x="2134" y="1133"/>
              <a:ext cx="1587" cy="1474"/>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300" b="1" dirty="0">
                <a:solidFill>
                  <a:schemeClr val="bg1"/>
                </a:solidFill>
                <a:latin typeface="微软雅黑" pitchFamily="34" charset="-122"/>
                <a:ea typeface="微软雅黑" pitchFamily="34" charset="-122"/>
              </a:endParaRPr>
            </a:p>
          </p:txBody>
        </p:sp>
        <p:sp>
          <p:nvSpPr>
            <p:cNvPr id="30" name="矩形 15"/>
            <p:cNvSpPr/>
            <p:nvPr/>
          </p:nvSpPr>
          <p:spPr bwMode="auto">
            <a:xfrm>
              <a:off x="2247" y="2081"/>
              <a:ext cx="1020" cy="1248"/>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100" dirty="0">
                <a:solidFill>
                  <a:schemeClr val="tx1"/>
                </a:solidFill>
                <a:latin typeface="微软雅黑" pitchFamily="34" charset="-122"/>
                <a:ea typeface="微软雅黑" pitchFamily="34" charset="-122"/>
              </a:endParaRPr>
            </a:p>
          </p:txBody>
        </p:sp>
        <p:sp>
          <p:nvSpPr>
            <p:cNvPr id="31" name="矩形 19"/>
            <p:cNvSpPr/>
            <p:nvPr/>
          </p:nvSpPr>
          <p:spPr>
            <a:xfrm>
              <a:off x="2305" y="2321"/>
              <a:ext cx="901" cy="36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32" name="矩形 20"/>
            <p:cNvSpPr/>
            <p:nvPr/>
          </p:nvSpPr>
          <p:spPr>
            <a:xfrm>
              <a:off x="2305" y="2738"/>
              <a:ext cx="901" cy="36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33" name="矩形 14"/>
            <p:cNvSpPr>
              <a:spLocks noChangeArrowheads="1"/>
            </p:cNvSpPr>
            <p:nvPr/>
          </p:nvSpPr>
          <p:spPr bwMode="auto">
            <a:xfrm>
              <a:off x="2256" y="1440"/>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2</a:t>
              </a:r>
            </a:p>
          </p:txBody>
        </p:sp>
        <p:sp>
          <p:nvSpPr>
            <p:cNvPr id="34" name="椭圆 23"/>
            <p:cNvSpPr/>
            <p:nvPr/>
          </p:nvSpPr>
          <p:spPr bwMode="auto">
            <a:xfrm>
              <a:off x="2218" y="982"/>
              <a:ext cx="1133" cy="1134"/>
            </a:xfrm>
            <a:prstGeom prst="ellipse">
              <a:avLst/>
            </a:prstGeom>
            <a:gradFill flip="none" rotWithShape="1">
              <a:gsLst>
                <a:gs pos="0">
                  <a:srgbClr val="6EFF01"/>
                </a:gs>
                <a:gs pos="90000">
                  <a:srgbClr val="0F5000"/>
                </a:gs>
              </a:gsLst>
              <a:lin ang="2700000" scaled="1"/>
              <a:tileRect/>
            </a:gra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200" b="1" dirty="0">
                <a:solidFill>
                  <a:schemeClr val="bg1"/>
                </a:solidFill>
                <a:latin typeface="微软雅黑" pitchFamily="34" charset="-122"/>
                <a:ea typeface="微软雅黑" pitchFamily="34" charset="-122"/>
              </a:endParaRPr>
            </a:p>
          </p:txBody>
        </p:sp>
        <p:sp>
          <p:nvSpPr>
            <p:cNvPr id="35" name="矩形 14"/>
            <p:cNvSpPr>
              <a:spLocks noChangeArrowheads="1"/>
            </p:cNvSpPr>
            <p:nvPr/>
          </p:nvSpPr>
          <p:spPr bwMode="auto">
            <a:xfrm>
              <a:off x="2208" y="1449"/>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2</a:t>
              </a:r>
            </a:p>
          </p:txBody>
        </p:sp>
      </p:grpSp>
      <p:grpSp>
        <p:nvGrpSpPr>
          <p:cNvPr id="36" name="Group 65"/>
          <p:cNvGrpSpPr>
            <a:grpSpLocks/>
          </p:cNvGrpSpPr>
          <p:nvPr/>
        </p:nvGrpSpPr>
        <p:grpSpPr bwMode="auto">
          <a:xfrm>
            <a:off x="852686" y="1569004"/>
            <a:ext cx="2519316" cy="2796330"/>
            <a:chOff x="2134" y="982"/>
            <a:chExt cx="1587" cy="2347"/>
          </a:xfrm>
        </p:grpSpPr>
        <p:sp>
          <p:nvSpPr>
            <p:cNvPr id="37" name="左箭头 25"/>
            <p:cNvSpPr/>
            <p:nvPr/>
          </p:nvSpPr>
          <p:spPr>
            <a:xfrm flipH="1">
              <a:off x="2134" y="1133"/>
              <a:ext cx="1587" cy="1474"/>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300" b="1" dirty="0">
                <a:solidFill>
                  <a:schemeClr val="bg1"/>
                </a:solidFill>
                <a:latin typeface="微软雅黑" pitchFamily="34" charset="-122"/>
                <a:ea typeface="微软雅黑" pitchFamily="34" charset="-122"/>
              </a:endParaRPr>
            </a:p>
          </p:txBody>
        </p:sp>
        <p:sp>
          <p:nvSpPr>
            <p:cNvPr id="38" name="矩形 15"/>
            <p:cNvSpPr/>
            <p:nvPr/>
          </p:nvSpPr>
          <p:spPr bwMode="auto">
            <a:xfrm>
              <a:off x="2247" y="2081"/>
              <a:ext cx="1020" cy="1248"/>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100" dirty="0">
                <a:solidFill>
                  <a:schemeClr val="tx1"/>
                </a:solidFill>
                <a:latin typeface="微软雅黑" pitchFamily="34" charset="-122"/>
                <a:ea typeface="微软雅黑" pitchFamily="34" charset="-122"/>
              </a:endParaRPr>
            </a:p>
          </p:txBody>
        </p:sp>
        <p:sp>
          <p:nvSpPr>
            <p:cNvPr id="39" name="矩形 19"/>
            <p:cNvSpPr/>
            <p:nvPr/>
          </p:nvSpPr>
          <p:spPr>
            <a:xfrm>
              <a:off x="2305" y="2321"/>
              <a:ext cx="901" cy="362"/>
            </a:xfrm>
            <a:prstGeom prst="rect">
              <a:avLst/>
            </a:prstGeom>
          </p:spPr>
          <p:txBody>
            <a:bodyPr>
              <a:spAutoFit/>
            </a:bodyPr>
            <a:lstStyle/>
            <a:p>
              <a:pPr marL="0" lvl="2"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40" name="矩形 20"/>
            <p:cNvSpPr/>
            <p:nvPr/>
          </p:nvSpPr>
          <p:spPr>
            <a:xfrm>
              <a:off x="2305" y="2738"/>
              <a:ext cx="901" cy="362"/>
            </a:xfrm>
            <a:prstGeom prst="rect">
              <a:avLst/>
            </a:prstGeom>
          </p:spPr>
          <p:txBody>
            <a:bodyPr>
              <a:spAutoFit/>
            </a:bodyPr>
            <a:lstStyle/>
            <a:p>
              <a:pPr marL="0" lvl="2"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41" name="矩形 14"/>
            <p:cNvSpPr>
              <a:spLocks noChangeArrowheads="1"/>
            </p:cNvSpPr>
            <p:nvPr/>
          </p:nvSpPr>
          <p:spPr bwMode="auto">
            <a:xfrm>
              <a:off x="2256" y="1440"/>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2</a:t>
              </a:r>
            </a:p>
          </p:txBody>
        </p:sp>
        <p:sp>
          <p:nvSpPr>
            <p:cNvPr id="42" name="椭圆 23"/>
            <p:cNvSpPr/>
            <p:nvPr/>
          </p:nvSpPr>
          <p:spPr bwMode="auto">
            <a:xfrm>
              <a:off x="2218" y="982"/>
              <a:ext cx="1133" cy="1134"/>
            </a:xfrm>
            <a:prstGeom prst="ellipse">
              <a:avLst/>
            </a:prstGeom>
            <a:gradFill flip="none" rotWithShape="1">
              <a:gsLst>
                <a:gs pos="0">
                  <a:srgbClr val="6EFF01"/>
                </a:gs>
                <a:gs pos="90000">
                  <a:srgbClr val="0F5000"/>
                </a:gs>
              </a:gsLst>
              <a:lin ang="2700000" scaled="1"/>
              <a:tileRect/>
            </a:gra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200" b="1" dirty="0">
                <a:solidFill>
                  <a:schemeClr val="bg1"/>
                </a:solidFill>
                <a:latin typeface="微软雅黑" pitchFamily="34" charset="-122"/>
                <a:ea typeface="微软雅黑" pitchFamily="34" charset="-122"/>
              </a:endParaRPr>
            </a:p>
          </p:txBody>
        </p:sp>
        <p:sp>
          <p:nvSpPr>
            <p:cNvPr id="43" name="矩形 14"/>
            <p:cNvSpPr>
              <a:spLocks noChangeArrowheads="1"/>
            </p:cNvSpPr>
            <p:nvPr/>
          </p:nvSpPr>
          <p:spPr bwMode="auto">
            <a:xfrm>
              <a:off x="2208" y="1449"/>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1</a:t>
              </a:r>
            </a:p>
          </p:txBody>
        </p:sp>
      </p:grpSp>
      <p:grpSp>
        <p:nvGrpSpPr>
          <p:cNvPr id="44" name="Group 73"/>
          <p:cNvGrpSpPr>
            <a:grpSpLocks/>
          </p:cNvGrpSpPr>
          <p:nvPr/>
        </p:nvGrpSpPr>
        <p:grpSpPr bwMode="auto">
          <a:xfrm>
            <a:off x="6076936" y="826819"/>
            <a:ext cx="2519316" cy="2794958"/>
            <a:chOff x="2134" y="982"/>
            <a:chExt cx="1587" cy="2347"/>
          </a:xfrm>
        </p:grpSpPr>
        <p:sp>
          <p:nvSpPr>
            <p:cNvPr id="45" name="左箭头 44"/>
            <p:cNvSpPr/>
            <p:nvPr/>
          </p:nvSpPr>
          <p:spPr>
            <a:xfrm flipH="1">
              <a:off x="2134" y="1133"/>
              <a:ext cx="1587" cy="1474"/>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300" b="1" dirty="0">
                <a:solidFill>
                  <a:schemeClr val="bg1"/>
                </a:solidFill>
                <a:latin typeface="微软雅黑" pitchFamily="34" charset="-122"/>
                <a:ea typeface="微软雅黑" pitchFamily="34" charset="-122"/>
              </a:endParaRPr>
            </a:p>
          </p:txBody>
        </p:sp>
        <p:sp>
          <p:nvSpPr>
            <p:cNvPr id="46" name="矩形 45"/>
            <p:cNvSpPr/>
            <p:nvPr/>
          </p:nvSpPr>
          <p:spPr bwMode="auto">
            <a:xfrm>
              <a:off x="2247" y="2081"/>
              <a:ext cx="1020" cy="1248"/>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100" dirty="0">
                <a:solidFill>
                  <a:schemeClr val="tx1"/>
                </a:solidFill>
                <a:latin typeface="微软雅黑" pitchFamily="34" charset="-122"/>
                <a:ea typeface="微软雅黑" pitchFamily="34" charset="-122"/>
              </a:endParaRPr>
            </a:p>
          </p:txBody>
        </p:sp>
        <p:sp>
          <p:nvSpPr>
            <p:cNvPr id="47" name="矩形 46"/>
            <p:cNvSpPr/>
            <p:nvPr/>
          </p:nvSpPr>
          <p:spPr>
            <a:xfrm>
              <a:off x="2305" y="2321"/>
              <a:ext cx="901" cy="36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48" name="矩形 47"/>
            <p:cNvSpPr/>
            <p:nvPr/>
          </p:nvSpPr>
          <p:spPr>
            <a:xfrm>
              <a:off x="2305" y="2738"/>
              <a:ext cx="901" cy="362"/>
            </a:xfrm>
            <a:prstGeom prst="rect">
              <a:avLst/>
            </a:prstGeom>
          </p:spPr>
          <p:txBody>
            <a:bodyPr>
              <a:spAutoFit/>
            </a:bodyPr>
            <a:lstStyle/>
            <a:p>
              <a:pPr marL="0" lvl="2" algn="ctr" defTabSz="724591" eaLnBrk="0" fontAlgn="auto" hangingPunct="0">
                <a:spcBef>
                  <a:spcPts val="0"/>
                </a:spcBef>
                <a:spcAft>
                  <a:spcPts val="0"/>
                </a:spcAft>
                <a:buClr>
                  <a:srgbClr val="0070C0"/>
                </a:buClr>
                <a:buSzPct val="80000"/>
                <a:tabLst>
                  <a:tab pos="108374" algn="l"/>
                </a:tabLst>
                <a:defRPr/>
              </a:pPr>
              <a:r>
                <a:rPr lang="zh-CN" altLang="en-US" sz="1100" spc="40" dirty="0">
                  <a:ln w="11430"/>
                  <a:latin typeface="微软雅黑" pitchFamily="34" charset="-122"/>
                  <a:ea typeface="微软雅黑" pitchFamily="34" charset="-122"/>
                </a:rPr>
                <a:t>点击添加文本点击添加文本</a:t>
              </a:r>
            </a:p>
          </p:txBody>
        </p:sp>
        <p:sp>
          <p:nvSpPr>
            <p:cNvPr id="49" name="矩形 14"/>
            <p:cNvSpPr>
              <a:spLocks noChangeArrowheads="1"/>
            </p:cNvSpPr>
            <p:nvPr/>
          </p:nvSpPr>
          <p:spPr bwMode="auto">
            <a:xfrm>
              <a:off x="2256" y="1440"/>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2</a:t>
              </a:r>
            </a:p>
          </p:txBody>
        </p:sp>
        <p:sp>
          <p:nvSpPr>
            <p:cNvPr id="50" name="椭圆 49"/>
            <p:cNvSpPr/>
            <p:nvPr/>
          </p:nvSpPr>
          <p:spPr bwMode="auto">
            <a:xfrm>
              <a:off x="2218" y="982"/>
              <a:ext cx="1133" cy="1134"/>
            </a:xfrm>
            <a:prstGeom prst="ellipse">
              <a:avLst/>
            </a:prstGeom>
            <a:gradFill flip="none" rotWithShape="1">
              <a:gsLst>
                <a:gs pos="0">
                  <a:srgbClr val="6EFF01"/>
                </a:gs>
                <a:gs pos="90000">
                  <a:srgbClr val="0F5000"/>
                </a:gs>
              </a:gsLst>
              <a:lin ang="2700000" scaled="1"/>
              <a:tileRect/>
            </a:gra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08374" algn="l"/>
                </a:tabLst>
                <a:defRPr/>
              </a:pPr>
              <a:endParaRPr lang="zh-CN" altLang="en-US" sz="1200" b="1" dirty="0">
                <a:solidFill>
                  <a:schemeClr val="bg1"/>
                </a:solidFill>
                <a:latin typeface="微软雅黑" pitchFamily="34" charset="-122"/>
                <a:ea typeface="微软雅黑" pitchFamily="34" charset="-122"/>
              </a:endParaRPr>
            </a:p>
          </p:txBody>
        </p:sp>
        <p:sp>
          <p:nvSpPr>
            <p:cNvPr id="51" name="矩形 14"/>
            <p:cNvSpPr>
              <a:spLocks noChangeArrowheads="1"/>
            </p:cNvSpPr>
            <p:nvPr/>
          </p:nvSpPr>
          <p:spPr bwMode="auto">
            <a:xfrm>
              <a:off x="2208" y="1449"/>
              <a:ext cx="110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1" lang="zh-CN" altLang="en-US">
                  <a:solidFill>
                    <a:srgbClr val="FFFFFF"/>
                  </a:solidFill>
                  <a:latin typeface="黑体" pitchFamily="2" charset="-122"/>
                  <a:ea typeface="黑体" pitchFamily="2" charset="-122"/>
                </a:rPr>
                <a:t>标题内容</a:t>
              </a:r>
              <a:r>
                <a:rPr kumimoji="1" lang="en-US" altLang="zh-CN">
                  <a:solidFill>
                    <a:srgbClr val="FFFFFF"/>
                  </a:solidFill>
                  <a:ea typeface="黑体" pitchFamily="2" charset="-122"/>
                </a:rPr>
                <a:t>3</a:t>
              </a:r>
            </a:p>
          </p:txBody>
        </p:sp>
      </p:grpSp>
    </p:spTree>
    <p:extLst>
      <p:ext uri="{BB962C8B-B14F-4D97-AF65-F5344CB8AC3E}">
        <p14:creationId xmlns:p14="http://schemas.microsoft.com/office/powerpoint/2010/main" xmlns="" val="342610397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by="(-#ppt_w*2)" calcmode="lin" valueType="num">
                                      <p:cBhvr rctx="PPT">
                                        <p:cTn id="7" dur="250" autoRev="1" fill="hold">
                                          <p:stCondLst>
                                            <p:cond delay="0"/>
                                          </p:stCondLst>
                                        </p:cTn>
                                        <p:tgtEl>
                                          <p:spTgt spid="15"/>
                                        </p:tgtEl>
                                        <p:attrNameLst>
                                          <p:attrName>ppt_w</p:attrName>
                                        </p:attrNameLst>
                                      </p:cBhvr>
                                    </p:anim>
                                    <p:anim by="(#ppt_w*0.50)" calcmode="lin" valueType="num">
                                      <p:cBhvr>
                                        <p:cTn id="8" dur="250" decel="50000" autoRev="1" fill="hold">
                                          <p:stCondLst>
                                            <p:cond delay="0"/>
                                          </p:stCondLst>
                                        </p:cTn>
                                        <p:tgtEl>
                                          <p:spTgt spid="15"/>
                                        </p:tgtEl>
                                        <p:attrNameLst>
                                          <p:attrName>ppt_x</p:attrName>
                                        </p:attrNameLst>
                                      </p:cBhvr>
                                    </p:anim>
                                    <p:anim from="(-#ppt_h/2)" to="(#ppt_y)" calcmode="lin" valueType="num">
                                      <p:cBhvr>
                                        <p:cTn id="9" dur="500" fill="hold">
                                          <p:stCondLst>
                                            <p:cond delay="0"/>
                                          </p:stCondLst>
                                        </p:cTn>
                                        <p:tgtEl>
                                          <p:spTgt spid="15"/>
                                        </p:tgtEl>
                                        <p:attrNameLst>
                                          <p:attrName>ppt_y</p:attrName>
                                        </p:attrNameLst>
                                      </p:cBhvr>
                                    </p:anim>
                                    <p:animRot by="21600000">
                                      <p:cBhvr>
                                        <p:cTn id="10" dur="500" fill="hold">
                                          <p:stCondLst>
                                            <p:cond delay="0"/>
                                          </p:stCondLst>
                                        </p:cTn>
                                        <p:tgtEl>
                                          <p:spTgt spid="15"/>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17" presetClass="entr" presetSubtype="1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1000" fill="hold"/>
                                        <p:tgtEl>
                                          <p:spTgt spid="28"/>
                                        </p:tgtEl>
                                        <p:attrNameLst>
                                          <p:attrName>ppt_w</p:attrName>
                                        </p:attrNameLst>
                                      </p:cBhvr>
                                      <p:tavLst>
                                        <p:tav tm="0">
                                          <p:val>
                                            <p:fltVal val="0"/>
                                          </p:val>
                                        </p:tav>
                                        <p:tav tm="100000">
                                          <p:val>
                                            <p:strVal val="#ppt_w"/>
                                          </p:val>
                                        </p:tav>
                                      </p:tavLst>
                                    </p:anim>
                                    <p:anim calcmode="lin" valueType="num">
                                      <p:cBhvr>
                                        <p:cTn id="21" dur="1000" fill="hold"/>
                                        <p:tgtEl>
                                          <p:spTgt spid="28"/>
                                        </p:tgtEl>
                                        <p:attrNameLst>
                                          <p:attrName>ppt_h</p:attrName>
                                        </p:attrNameLst>
                                      </p:cBhvr>
                                      <p:tavLst>
                                        <p:tav tm="0">
                                          <p:val>
                                            <p:strVal val="#ppt_h"/>
                                          </p:val>
                                        </p:tav>
                                        <p:tav tm="100000">
                                          <p:val>
                                            <p:strVal val="#ppt_h"/>
                                          </p:val>
                                        </p:tav>
                                      </p:tavLst>
                                    </p:anim>
                                  </p:childTnLst>
                                </p:cTn>
                              </p:par>
                            </p:childTnLst>
                          </p:cTn>
                        </p:par>
                        <p:par>
                          <p:cTn id="22" fill="hold">
                            <p:stCondLst>
                              <p:cond delay="2900"/>
                            </p:stCondLst>
                            <p:childTnLst>
                              <p:par>
                                <p:cTn id="23" presetID="2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1000" fill="hold"/>
                                        <p:tgtEl>
                                          <p:spTgt spid="44"/>
                                        </p:tgtEl>
                                        <p:attrNameLst>
                                          <p:attrName>ppt_w</p:attrName>
                                        </p:attrNameLst>
                                      </p:cBhvr>
                                      <p:tavLst>
                                        <p:tav tm="0">
                                          <p:val>
                                            <p:fltVal val="0"/>
                                          </p:val>
                                        </p:tav>
                                        <p:tav tm="100000">
                                          <p:val>
                                            <p:strVal val="#ppt_w"/>
                                          </p:val>
                                        </p:tav>
                                      </p:tavLst>
                                    </p:anim>
                                    <p:anim calcmode="lin" valueType="num">
                                      <p:cBhvr>
                                        <p:cTn id="26" dur="1000" fill="hold"/>
                                        <p:tgtEl>
                                          <p:spTgt spid="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Line 3"/>
          <p:cNvSpPr>
            <a:spLocks noChangeShapeType="1"/>
          </p:cNvSpPr>
          <p:nvPr/>
        </p:nvSpPr>
        <p:spPr bwMode="auto">
          <a:xfrm rot="10800000">
            <a:off x="1677154" y="4061116"/>
            <a:ext cx="2381532"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4" name="Line 4"/>
          <p:cNvSpPr>
            <a:spLocks noChangeShapeType="1"/>
          </p:cNvSpPr>
          <p:nvPr/>
        </p:nvSpPr>
        <p:spPr bwMode="auto">
          <a:xfrm rot="10800000">
            <a:off x="1682194" y="3292251"/>
            <a:ext cx="3558438"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5" name="Line 5"/>
          <p:cNvSpPr>
            <a:spLocks noChangeShapeType="1"/>
          </p:cNvSpPr>
          <p:nvPr/>
        </p:nvSpPr>
        <p:spPr bwMode="auto">
          <a:xfrm rot="10800000">
            <a:off x="1663293" y="2682202"/>
            <a:ext cx="4805907"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6" name="Line 6"/>
          <p:cNvSpPr>
            <a:spLocks noChangeShapeType="1"/>
          </p:cNvSpPr>
          <p:nvPr/>
        </p:nvSpPr>
        <p:spPr bwMode="auto">
          <a:xfrm rot="10800000">
            <a:off x="1674634" y="2025516"/>
            <a:ext cx="5995413"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7" name="Rectangle 9"/>
          <p:cNvSpPr>
            <a:spLocks noChangeArrowheads="1"/>
          </p:cNvSpPr>
          <p:nvPr/>
        </p:nvSpPr>
        <p:spPr bwMode="auto">
          <a:xfrm>
            <a:off x="6486840" y="2028038"/>
            <a:ext cx="1219748" cy="49535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57" tIns="45728" rIns="91457" bIns="45728" anchor="ctr"/>
          <a:lstStyle/>
          <a:p>
            <a:pPr algn="l" defTabSz="914874"/>
            <a:endParaRPr lang="zh-CN" altLang="en-US" b="0">
              <a:solidFill>
                <a:srgbClr val="000000"/>
              </a:solidFill>
              <a:latin typeface="微软雅黑" pitchFamily="34" charset="-122"/>
              <a:ea typeface="微软雅黑" pitchFamily="34" charset="-122"/>
            </a:endParaRPr>
          </a:p>
        </p:txBody>
      </p:sp>
      <p:sp>
        <p:nvSpPr>
          <p:cNvPr id="8" name="Rectangle 10"/>
          <p:cNvSpPr>
            <a:spLocks noChangeArrowheads="1"/>
          </p:cNvSpPr>
          <p:nvPr/>
        </p:nvSpPr>
        <p:spPr bwMode="auto">
          <a:xfrm>
            <a:off x="5264572" y="2675900"/>
            <a:ext cx="1219748" cy="49535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57" tIns="45728" rIns="91457" bIns="45728" anchor="ctr"/>
          <a:lstStyle/>
          <a:p>
            <a:pPr algn="l" defTabSz="914874"/>
            <a:endParaRPr lang="zh-CN" altLang="en-US" b="0">
              <a:solidFill>
                <a:srgbClr val="000000"/>
              </a:solidFill>
              <a:latin typeface="微软雅黑" pitchFamily="34" charset="-122"/>
              <a:ea typeface="微软雅黑" pitchFamily="34" charset="-122"/>
            </a:endParaRPr>
          </a:p>
        </p:txBody>
      </p:sp>
      <p:sp>
        <p:nvSpPr>
          <p:cNvPr id="9" name="Rectangle 11"/>
          <p:cNvSpPr>
            <a:spLocks noChangeArrowheads="1"/>
          </p:cNvSpPr>
          <p:nvPr/>
        </p:nvSpPr>
        <p:spPr bwMode="auto">
          <a:xfrm>
            <a:off x="4078848" y="3298554"/>
            <a:ext cx="1185725" cy="49535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57" tIns="45728" rIns="91457" bIns="45728" anchor="ctr"/>
          <a:lstStyle/>
          <a:p>
            <a:pPr algn="l" defTabSz="914874"/>
            <a:endParaRPr lang="zh-CN" altLang="en-US" b="0">
              <a:solidFill>
                <a:srgbClr val="000000"/>
              </a:solidFill>
              <a:latin typeface="微软雅黑" pitchFamily="34" charset="-122"/>
              <a:ea typeface="微软雅黑" pitchFamily="34" charset="-122"/>
            </a:endParaRPr>
          </a:p>
        </p:txBody>
      </p:sp>
      <p:sp>
        <p:nvSpPr>
          <p:cNvPr id="10" name="Rectangle 12"/>
          <p:cNvSpPr>
            <a:spLocks noChangeArrowheads="1"/>
          </p:cNvSpPr>
          <p:nvPr/>
        </p:nvSpPr>
        <p:spPr bwMode="auto">
          <a:xfrm>
            <a:off x="2610865" y="4057335"/>
            <a:ext cx="1467982" cy="49535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57" tIns="45728" rIns="91457" bIns="45728" anchor="ctr"/>
          <a:lstStyle/>
          <a:p>
            <a:pPr algn="l" defTabSz="914874"/>
            <a:endParaRPr lang="zh-CN" altLang="en-US" b="0">
              <a:solidFill>
                <a:srgbClr val="000000"/>
              </a:solidFill>
              <a:latin typeface="微软雅黑" pitchFamily="34" charset="-122"/>
              <a:ea typeface="微软雅黑" pitchFamily="34" charset="-122"/>
            </a:endParaRPr>
          </a:p>
        </p:txBody>
      </p:sp>
      <p:sp>
        <p:nvSpPr>
          <p:cNvPr id="11" name="Line 13"/>
          <p:cNvSpPr>
            <a:spLocks noChangeShapeType="1"/>
          </p:cNvSpPr>
          <p:nvPr/>
        </p:nvSpPr>
        <p:spPr bwMode="auto">
          <a:xfrm>
            <a:off x="1669593" y="4569070"/>
            <a:ext cx="6105039" cy="0"/>
          </a:xfrm>
          <a:prstGeom prst="line">
            <a:avLst/>
          </a:prstGeom>
          <a:noFill/>
          <a:ln w="9525">
            <a:solidFill>
              <a:srgbClr val="006600"/>
            </a:solidFill>
            <a:round/>
            <a:headEnd/>
            <a:tailEnd type="triangle" w="med" len="med"/>
          </a:ln>
          <a:extLst/>
        </p:spPr>
        <p:txBody>
          <a:bodyPr lIns="72585" tIns="36293" rIns="72585" bIns="36293"/>
          <a:lstStyle/>
          <a:p>
            <a:pPr algn="l" fontAlgn="auto">
              <a:spcBef>
                <a:spcPts val="0"/>
              </a:spcBef>
              <a:spcAft>
                <a:spcPts val="0"/>
              </a:spcAft>
              <a:defRPr/>
            </a:pPr>
            <a:endParaRPr lang="zh-CN" altLang="en-US" b="0" kern="0" dirty="0">
              <a:solidFill>
                <a:schemeClr val="bg1"/>
              </a:solidFill>
              <a:latin typeface="微软雅黑" pitchFamily="34" charset="-122"/>
              <a:ea typeface="微软雅黑" pitchFamily="34" charset="-122"/>
            </a:endParaRPr>
          </a:p>
        </p:txBody>
      </p:sp>
      <p:sp>
        <p:nvSpPr>
          <p:cNvPr id="12" name="Line 14"/>
          <p:cNvSpPr>
            <a:spLocks noChangeShapeType="1"/>
          </p:cNvSpPr>
          <p:nvPr/>
        </p:nvSpPr>
        <p:spPr bwMode="auto">
          <a:xfrm rot="16200000">
            <a:off x="15275" y="2916013"/>
            <a:ext cx="3308637" cy="0"/>
          </a:xfrm>
          <a:prstGeom prst="line">
            <a:avLst/>
          </a:prstGeom>
          <a:noFill/>
          <a:ln w="9525">
            <a:solidFill>
              <a:srgbClr val="006600"/>
            </a:solidFill>
            <a:round/>
            <a:headEnd/>
            <a:tailEnd type="triangle" w="med" len="me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13" name="Line 15"/>
          <p:cNvSpPr>
            <a:spLocks noChangeShapeType="1"/>
          </p:cNvSpPr>
          <p:nvPr/>
        </p:nvSpPr>
        <p:spPr bwMode="auto">
          <a:xfrm flipV="1">
            <a:off x="1673373" y="1312111"/>
            <a:ext cx="6105040" cy="3249397"/>
          </a:xfrm>
          <a:prstGeom prst="line">
            <a:avLst/>
          </a:prstGeom>
          <a:noFill/>
          <a:ln w="38100">
            <a:solidFill>
              <a:srgbClr val="006600"/>
            </a:solidFill>
            <a:round/>
            <a:headEnd/>
            <a:tailEnd type="triangle" w="med" len="me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14" name="Line 16"/>
          <p:cNvSpPr>
            <a:spLocks noChangeShapeType="1"/>
          </p:cNvSpPr>
          <p:nvPr/>
        </p:nvSpPr>
        <p:spPr bwMode="auto">
          <a:xfrm rot="16200000">
            <a:off x="960957" y="2916643"/>
            <a:ext cx="3309897"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15" name="Line 17"/>
          <p:cNvSpPr>
            <a:spLocks noChangeShapeType="1"/>
          </p:cNvSpPr>
          <p:nvPr/>
        </p:nvSpPr>
        <p:spPr bwMode="auto">
          <a:xfrm rot="16200000">
            <a:off x="2421378" y="2916643"/>
            <a:ext cx="3309897"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16" name="Line 18"/>
          <p:cNvSpPr>
            <a:spLocks noChangeShapeType="1"/>
          </p:cNvSpPr>
          <p:nvPr/>
        </p:nvSpPr>
        <p:spPr bwMode="auto">
          <a:xfrm rot="16200000">
            <a:off x="3609624" y="2916643"/>
            <a:ext cx="3309897"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sp>
        <p:nvSpPr>
          <p:cNvPr id="17" name="Line 19"/>
          <p:cNvSpPr>
            <a:spLocks noChangeShapeType="1"/>
          </p:cNvSpPr>
          <p:nvPr/>
        </p:nvSpPr>
        <p:spPr bwMode="auto">
          <a:xfrm rot="16200000">
            <a:off x="4829372" y="2916643"/>
            <a:ext cx="3309897" cy="0"/>
          </a:xfrm>
          <a:prstGeom prst="line">
            <a:avLst/>
          </a:prstGeom>
          <a:noFill/>
          <a:ln w="9525">
            <a:solidFill>
              <a:srgbClr val="006600"/>
            </a:solidFill>
            <a:round/>
            <a:headEnd/>
            <a:tailEnd/>
          </a:ln>
          <a:extLst/>
        </p:spPr>
        <p:txBody>
          <a:bodyPr lIns="72585" tIns="36293" rIns="72585" bIns="36293"/>
          <a:lstStyle/>
          <a:p>
            <a:pPr algn="l" fontAlgn="auto">
              <a:spcBef>
                <a:spcPts val="0"/>
              </a:spcBef>
              <a:spcAft>
                <a:spcPts val="0"/>
              </a:spcAft>
              <a:defRPr/>
            </a:pPr>
            <a:endParaRPr lang="zh-CN" altLang="en-US" b="0" kern="0" dirty="0">
              <a:solidFill>
                <a:sysClr val="windowText" lastClr="000000"/>
              </a:solidFill>
              <a:latin typeface="微软雅黑" pitchFamily="34" charset="-122"/>
              <a:ea typeface="微软雅黑" pitchFamily="34" charset="-122"/>
            </a:endParaRPr>
          </a:p>
        </p:txBody>
      </p:sp>
      <p:grpSp>
        <p:nvGrpSpPr>
          <p:cNvPr id="18" name="Group 20"/>
          <p:cNvGrpSpPr>
            <a:grpSpLocks/>
          </p:cNvGrpSpPr>
          <p:nvPr/>
        </p:nvGrpSpPr>
        <p:grpSpPr bwMode="auto">
          <a:xfrm>
            <a:off x="2381532" y="3849363"/>
            <a:ext cx="478827" cy="467621"/>
            <a:chOff x="0" y="0"/>
            <a:chExt cx="784" cy="765"/>
          </a:xfrm>
        </p:grpSpPr>
        <p:grpSp>
          <p:nvGrpSpPr>
            <p:cNvPr id="19" name="Group 21"/>
            <p:cNvGrpSpPr>
              <a:grpSpLocks/>
            </p:cNvGrpSpPr>
            <p:nvPr/>
          </p:nvGrpSpPr>
          <p:grpSpPr bwMode="auto">
            <a:xfrm>
              <a:off x="0" y="0"/>
              <a:ext cx="784" cy="765"/>
              <a:chOff x="0" y="0"/>
              <a:chExt cx="1042" cy="1019"/>
            </a:xfrm>
          </p:grpSpPr>
          <p:grpSp>
            <p:nvGrpSpPr>
              <p:cNvPr id="21" name="Group 22"/>
              <p:cNvGrpSpPr>
                <a:grpSpLocks/>
              </p:cNvGrpSpPr>
              <p:nvPr/>
            </p:nvGrpSpPr>
            <p:grpSpPr bwMode="auto">
              <a:xfrm>
                <a:off x="0" y="0"/>
                <a:ext cx="1042" cy="1019"/>
                <a:chOff x="0" y="0"/>
                <a:chExt cx="1042" cy="1019"/>
              </a:xfrm>
            </p:grpSpPr>
            <p:pic>
              <p:nvPicPr>
                <p:cNvPr id="23" name="Picture 23" descr="circuler_1"/>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 name="Oval 24"/>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lIns="115214" tIns="57607" rIns="115214" bIns="57607" anchor="ctr"/>
                <a:lstStyle/>
                <a:p>
                  <a:pPr algn="l" defTabSz="914874"/>
                  <a:endParaRPr lang="zh-CN" altLang="en-US" b="0">
                    <a:solidFill>
                      <a:srgbClr val="000000"/>
                    </a:solidFill>
                    <a:latin typeface="Impact" pitchFamily="34" charset="0"/>
                    <a:ea typeface="微软雅黑" pitchFamily="34" charset="-122"/>
                  </a:endParaRPr>
                </a:p>
              </p:txBody>
            </p:sp>
          </p:grpSp>
          <p:pic>
            <p:nvPicPr>
              <p:cNvPr id="22" name="Picture 25" descr="Picture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0" name="WordArt 26"/>
            <p:cNvSpPr>
              <a:spLocks noChangeArrowheads="1" noChangeShapeType="1"/>
            </p:cNvSpPr>
            <p:nvPr/>
          </p:nvSpPr>
          <p:spPr bwMode="auto">
            <a:xfrm>
              <a:off x="288" y="227"/>
              <a:ext cx="157" cy="299"/>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1900" kern="10">
                  <a:solidFill>
                    <a:srgbClr val="646464"/>
                  </a:solidFill>
                  <a:latin typeface="Impact"/>
                </a:rPr>
                <a:t>1</a:t>
              </a:r>
              <a:endParaRPr lang="zh-CN" altLang="en-US" sz="1900" kern="10">
                <a:solidFill>
                  <a:srgbClr val="646464"/>
                </a:solidFill>
                <a:latin typeface="Impact"/>
              </a:endParaRPr>
            </a:p>
          </p:txBody>
        </p:sp>
      </p:grpSp>
      <p:grpSp>
        <p:nvGrpSpPr>
          <p:cNvPr id="25" name="Group 27"/>
          <p:cNvGrpSpPr>
            <a:grpSpLocks/>
          </p:cNvGrpSpPr>
          <p:nvPr/>
        </p:nvGrpSpPr>
        <p:grpSpPr bwMode="auto">
          <a:xfrm>
            <a:off x="3830613" y="3007394"/>
            <a:ext cx="480087" cy="467621"/>
            <a:chOff x="0" y="0"/>
            <a:chExt cx="302" cy="294"/>
          </a:xfrm>
        </p:grpSpPr>
        <p:grpSp>
          <p:nvGrpSpPr>
            <p:cNvPr id="26" name="Group 28"/>
            <p:cNvGrpSpPr>
              <a:grpSpLocks/>
            </p:cNvGrpSpPr>
            <p:nvPr/>
          </p:nvGrpSpPr>
          <p:grpSpPr bwMode="auto">
            <a:xfrm>
              <a:off x="0" y="0"/>
              <a:ext cx="302" cy="294"/>
              <a:chOff x="0" y="0"/>
              <a:chExt cx="1042" cy="1019"/>
            </a:xfrm>
          </p:grpSpPr>
          <p:grpSp>
            <p:nvGrpSpPr>
              <p:cNvPr id="28" name="Group 29"/>
              <p:cNvGrpSpPr>
                <a:grpSpLocks/>
              </p:cNvGrpSpPr>
              <p:nvPr/>
            </p:nvGrpSpPr>
            <p:grpSpPr bwMode="auto">
              <a:xfrm>
                <a:off x="0" y="0"/>
                <a:ext cx="1042" cy="1019"/>
                <a:chOff x="0" y="0"/>
                <a:chExt cx="1042" cy="1019"/>
              </a:xfrm>
            </p:grpSpPr>
            <p:pic>
              <p:nvPicPr>
                <p:cNvPr id="30" name="Picture 30" descr="circuler_1"/>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 name="Oval 31"/>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lIns="115214" tIns="57607" rIns="115214" bIns="57607" anchor="ctr"/>
                <a:lstStyle/>
                <a:p>
                  <a:pPr algn="l" defTabSz="914874"/>
                  <a:endParaRPr lang="zh-CN" altLang="en-US" b="0">
                    <a:solidFill>
                      <a:srgbClr val="000000"/>
                    </a:solidFill>
                    <a:latin typeface="Impact" pitchFamily="34" charset="0"/>
                    <a:ea typeface="微软雅黑" pitchFamily="34" charset="-122"/>
                  </a:endParaRPr>
                </a:p>
              </p:txBody>
            </p:sp>
          </p:grpSp>
          <p:pic>
            <p:nvPicPr>
              <p:cNvPr id="29" name="Picture 32" descr="Picture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7" name="WordArt 33"/>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1900" kern="10">
                  <a:solidFill>
                    <a:srgbClr val="646464"/>
                  </a:solidFill>
                  <a:latin typeface="Impact"/>
                </a:rPr>
                <a:t>2</a:t>
              </a:r>
              <a:endParaRPr lang="zh-CN" altLang="en-US" sz="1900" kern="10">
                <a:solidFill>
                  <a:srgbClr val="646464"/>
                </a:solidFill>
                <a:latin typeface="Impact"/>
              </a:endParaRPr>
            </a:p>
          </p:txBody>
        </p:sp>
      </p:grpSp>
      <p:grpSp>
        <p:nvGrpSpPr>
          <p:cNvPr id="32" name="Group 34"/>
          <p:cNvGrpSpPr>
            <a:grpSpLocks/>
          </p:cNvGrpSpPr>
          <p:nvPr/>
        </p:nvGrpSpPr>
        <p:grpSpPr bwMode="auto">
          <a:xfrm>
            <a:off x="4960896" y="2364573"/>
            <a:ext cx="607354" cy="593664"/>
            <a:chOff x="0" y="0"/>
            <a:chExt cx="300" cy="294"/>
          </a:xfrm>
        </p:grpSpPr>
        <p:grpSp>
          <p:nvGrpSpPr>
            <p:cNvPr id="33" name="Group 35"/>
            <p:cNvGrpSpPr>
              <a:grpSpLocks/>
            </p:cNvGrpSpPr>
            <p:nvPr/>
          </p:nvGrpSpPr>
          <p:grpSpPr bwMode="auto">
            <a:xfrm>
              <a:off x="0" y="0"/>
              <a:ext cx="300" cy="294"/>
              <a:chOff x="0" y="0"/>
              <a:chExt cx="1035" cy="1019"/>
            </a:xfrm>
          </p:grpSpPr>
          <p:sp>
            <p:nvSpPr>
              <p:cNvPr id="35" name="Oval 38"/>
              <p:cNvSpPr>
                <a:spLocks noChangeArrowheads="1"/>
              </p:cNvSpPr>
              <p:nvPr/>
            </p:nvSpPr>
            <p:spPr bwMode="auto">
              <a:xfrm>
                <a:off x="0" y="0"/>
                <a:ext cx="1035" cy="1019"/>
              </a:xfrm>
              <a:prstGeom prst="ellipse">
                <a:avLst/>
              </a:prstGeom>
              <a:solidFill>
                <a:srgbClr val="008000"/>
              </a:solidFill>
              <a:ln w="9525">
                <a:solidFill>
                  <a:srgbClr val="006600"/>
                </a:solidFill>
                <a:round/>
                <a:headEnd/>
                <a:tailEnd/>
              </a:ln>
            </p:spPr>
            <p:txBody>
              <a:bodyPr wrap="none" lIns="115214" tIns="57607" rIns="115214" bIns="57607" anchor="ctr"/>
              <a:lstStyle/>
              <a:p>
                <a:pPr defTabSz="914874"/>
                <a:endParaRPr lang="zh-CN" altLang="en-US" sz="3200">
                  <a:solidFill>
                    <a:srgbClr val="FFFFFF"/>
                  </a:solidFill>
                  <a:latin typeface="微软雅黑" pitchFamily="34" charset="-122"/>
                  <a:ea typeface="微软雅黑" pitchFamily="34" charset="-122"/>
                </a:endParaRPr>
              </a:p>
            </p:txBody>
          </p:sp>
          <p:pic>
            <p:nvPicPr>
              <p:cNvPr id="36" name="Picture 39" descr="Picture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4" name="WordArt 40"/>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1900" kern="10">
                  <a:solidFill>
                    <a:srgbClr val="FFFFFF"/>
                  </a:solidFill>
                  <a:latin typeface="Impact"/>
                </a:rPr>
                <a:t>3</a:t>
              </a:r>
              <a:endParaRPr lang="zh-CN" altLang="en-US" sz="1900" kern="10">
                <a:solidFill>
                  <a:srgbClr val="FFFFFF"/>
                </a:solidFill>
                <a:latin typeface="Impact"/>
              </a:endParaRPr>
            </a:p>
          </p:txBody>
        </p:sp>
      </p:grpSp>
      <p:grpSp>
        <p:nvGrpSpPr>
          <p:cNvPr id="37" name="Group 41"/>
          <p:cNvGrpSpPr>
            <a:grpSpLocks/>
          </p:cNvGrpSpPr>
          <p:nvPr/>
        </p:nvGrpSpPr>
        <p:grpSpPr bwMode="auto">
          <a:xfrm>
            <a:off x="6253728" y="1772169"/>
            <a:ext cx="478827" cy="467621"/>
            <a:chOff x="0" y="0"/>
            <a:chExt cx="302" cy="294"/>
          </a:xfrm>
        </p:grpSpPr>
        <p:grpSp>
          <p:nvGrpSpPr>
            <p:cNvPr id="38" name="Group 42"/>
            <p:cNvGrpSpPr>
              <a:grpSpLocks/>
            </p:cNvGrpSpPr>
            <p:nvPr/>
          </p:nvGrpSpPr>
          <p:grpSpPr bwMode="auto">
            <a:xfrm>
              <a:off x="0" y="0"/>
              <a:ext cx="302" cy="294"/>
              <a:chOff x="0" y="0"/>
              <a:chExt cx="1042" cy="1019"/>
            </a:xfrm>
          </p:grpSpPr>
          <p:grpSp>
            <p:nvGrpSpPr>
              <p:cNvPr id="40" name="Group 43"/>
              <p:cNvGrpSpPr>
                <a:grpSpLocks/>
              </p:cNvGrpSpPr>
              <p:nvPr/>
            </p:nvGrpSpPr>
            <p:grpSpPr bwMode="auto">
              <a:xfrm>
                <a:off x="0" y="0"/>
                <a:ext cx="1042" cy="1019"/>
                <a:chOff x="0" y="0"/>
                <a:chExt cx="1042" cy="1019"/>
              </a:xfrm>
            </p:grpSpPr>
            <p:pic>
              <p:nvPicPr>
                <p:cNvPr id="42" name="Picture 44" descr="circuler_1"/>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 name="Oval 45"/>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lIns="115214" tIns="57607" rIns="115214" bIns="57607" anchor="ctr"/>
                <a:lstStyle/>
                <a:p>
                  <a:pPr algn="l" defTabSz="914874"/>
                  <a:endParaRPr lang="zh-CN" altLang="en-US" b="0">
                    <a:solidFill>
                      <a:srgbClr val="000000"/>
                    </a:solidFill>
                    <a:latin typeface="Impact" pitchFamily="34" charset="0"/>
                    <a:ea typeface="微软雅黑" pitchFamily="34" charset="-122"/>
                  </a:endParaRPr>
                </a:p>
              </p:txBody>
            </p:sp>
          </p:grpSp>
          <p:pic>
            <p:nvPicPr>
              <p:cNvPr id="41" name="Picture 46" descr="Picture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9" name="WordArt 47"/>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1900" kern="10">
                  <a:solidFill>
                    <a:srgbClr val="646464"/>
                  </a:solidFill>
                  <a:latin typeface="Impact"/>
                </a:rPr>
                <a:t>4</a:t>
              </a:r>
              <a:endParaRPr lang="zh-CN" altLang="en-US" sz="1900" kern="10">
                <a:solidFill>
                  <a:srgbClr val="646464"/>
                </a:solidFill>
                <a:latin typeface="Impact"/>
              </a:endParaRPr>
            </a:p>
          </p:txBody>
        </p:sp>
      </p:grpSp>
      <p:sp>
        <p:nvSpPr>
          <p:cNvPr id="45" name="Rectangle 48"/>
          <p:cNvSpPr>
            <a:spLocks noChangeArrowheads="1"/>
          </p:cNvSpPr>
          <p:nvPr/>
        </p:nvSpPr>
        <p:spPr bwMode="auto">
          <a:xfrm>
            <a:off x="2617166" y="4067418"/>
            <a:ext cx="1450340" cy="5092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nchor="ctr"/>
          <a:lstStyle/>
          <a:p>
            <a:pPr defTabSz="914874">
              <a:lnSpc>
                <a:spcPct val="150000"/>
              </a:lnSpc>
            </a:pPr>
            <a:r>
              <a:rPr lang="zh-CN" altLang="en-US" sz="1000" b="0" dirty="0">
                <a:solidFill>
                  <a:srgbClr val="006600"/>
                </a:solidFill>
                <a:latin typeface="微软雅黑" pitchFamily="34" charset="-122"/>
                <a:ea typeface="微软雅黑" pitchFamily="34" charset="-122"/>
              </a:rPr>
              <a:t>单击此处添加</a:t>
            </a:r>
          </a:p>
          <a:p>
            <a:pPr defTabSz="914874">
              <a:lnSpc>
                <a:spcPct val="150000"/>
              </a:lnSpc>
            </a:pPr>
            <a:r>
              <a:rPr lang="zh-CN" altLang="en-US" sz="1000" b="0" dirty="0">
                <a:solidFill>
                  <a:srgbClr val="006600"/>
                </a:solidFill>
                <a:latin typeface="微软雅黑" pitchFamily="34" charset="-122"/>
                <a:ea typeface="微软雅黑" pitchFamily="34" charset="-122"/>
              </a:rPr>
              <a:t>段落文字内容</a:t>
            </a:r>
          </a:p>
        </p:txBody>
      </p:sp>
      <p:sp>
        <p:nvSpPr>
          <p:cNvPr id="46" name="Rectangle 49"/>
          <p:cNvSpPr>
            <a:spLocks noChangeArrowheads="1"/>
          </p:cNvSpPr>
          <p:nvPr/>
        </p:nvSpPr>
        <p:spPr bwMode="auto">
          <a:xfrm>
            <a:off x="4073807" y="3292251"/>
            <a:ext cx="1198326" cy="5092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nchor="ctr"/>
          <a:lstStyle/>
          <a:p>
            <a:pPr defTabSz="914874">
              <a:lnSpc>
                <a:spcPct val="150000"/>
              </a:lnSpc>
            </a:pPr>
            <a:r>
              <a:rPr lang="zh-CN" altLang="en-US" sz="1000" b="0">
                <a:solidFill>
                  <a:srgbClr val="006600"/>
                </a:solidFill>
                <a:latin typeface="微软雅黑" pitchFamily="34" charset="-122"/>
                <a:ea typeface="微软雅黑" pitchFamily="34" charset="-122"/>
              </a:rPr>
              <a:t>单击此处添加</a:t>
            </a:r>
          </a:p>
          <a:p>
            <a:pPr defTabSz="914874">
              <a:lnSpc>
                <a:spcPct val="150000"/>
              </a:lnSpc>
            </a:pPr>
            <a:r>
              <a:rPr lang="zh-CN" altLang="en-US" sz="1000" b="0">
                <a:solidFill>
                  <a:srgbClr val="006600"/>
                </a:solidFill>
                <a:latin typeface="微软雅黑" pitchFamily="34" charset="-122"/>
                <a:ea typeface="微软雅黑" pitchFamily="34" charset="-122"/>
              </a:rPr>
              <a:t>段落文字内容</a:t>
            </a:r>
          </a:p>
        </p:txBody>
      </p:sp>
      <p:sp>
        <p:nvSpPr>
          <p:cNvPr id="47" name="Rectangle 50"/>
          <p:cNvSpPr>
            <a:spLocks noChangeArrowheads="1"/>
          </p:cNvSpPr>
          <p:nvPr/>
        </p:nvSpPr>
        <p:spPr bwMode="auto">
          <a:xfrm>
            <a:off x="5381759" y="2682202"/>
            <a:ext cx="1198326" cy="5104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nchor="ctr"/>
          <a:lstStyle/>
          <a:p>
            <a:pPr defTabSz="914874">
              <a:lnSpc>
                <a:spcPct val="150000"/>
              </a:lnSpc>
            </a:pPr>
            <a:r>
              <a:rPr lang="zh-CN" altLang="en-US" sz="1000" b="0">
                <a:solidFill>
                  <a:srgbClr val="006600"/>
                </a:solidFill>
                <a:latin typeface="微软雅黑" pitchFamily="34" charset="-122"/>
                <a:ea typeface="微软雅黑" pitchFamily="34" charset="-122"/>
              </a:rPr>
              <a:t>单击此处添加</a:t>
            </a:r>
          </a:p>
          <a:p>
            <a:pPr defTabSz="914874">
              <a:lnSpc>
                <a:spcPct val="150000"/>
              </a:lnSpc>
            </a:pPr>
            <a:r>
              <a:rPr lang="zh-CN" altLang="en-US" sz="1000" b="0">
                <a:solidFill>
                  <a:srgbClr val="006600"/>
                </a:solidFill>
                <a:latin typeface="微软雅黑" pitchFamily="34" charset="-122"/>
                <a:ea typeface="微软雅黑" pitchFamily="34" charset="-122"/>
              </a:rPr>
              <a:t>段落文字内容</a:t>
            </a:r>
          </a:p>
        </p:txBody>
      </p:sp>
      <p:sp>
        <p:nvSpPr>
          <p:cNvPr id="48" name="Rectangle 51"/>
          <p:cNvSpPr>
            <a:spLocks noChangeArrowheads="1"/>
          </p:cNvSpPr>
          <p:nvPr/>
        </p:nvSpPr>
        <p:spPr bwMode="auto">
          <a:xfrm>
            <a:off x="6494401" y="2021735"/>
            <a:ext cx="1199587" cy="5092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nchor="ctr"/>
          <a:lstStyle/>
          <a:p>
            <a:pPr defTabSz="914874">
              <a:lnSpc>
                <a:spcPct val="150000"/>
              </a:lnSpc>
            </a:pPr>
            <a:r>
              <a:rPr lang="zh-CN" altLang="en-US" sz="1000" b="0">
                <a:solidFill>
                  <a:srgbClr val="006600"/>
                </a:solidFill>
                <a:latin typeface="微软雅黑" pitchFamily="34" charset="-122"/>
                <a:ea typeface="微软雅黑" pitchFamily="34" charset="-122"/>
              </a:rPr>
              <a:t>单击此处添加</a:t>
            </a:r>
          </a:p>
          <a:p>
            <a:pPr defTabSz="914874">
              <a:lnSpc>
                <a:spcPct val="150000"/>
              </a:lnSpc>
            </a:pPr>
            <a:r>
              <a:rPr lang="zh-CN" altLang="en-US" sz="1000" b="0">
                <a:solidFill>
                  <a:srgbClr val="006600"/>
                </a:solidFill>
                <a:latin typeface="微软雅黑" pitchFamily="34" charset="-122"/>
                <a:ea typeface="微软雅黑" pitchFamily="34" charset="-122"/>
              </a:rPr>
              <a:t>段落文字内容</a:t>
            </a:r>
          </a:p>
        </p:txBody>
      </p:sp>
      <p:sp>
        <p:nvSpPr>
          <p:cNvPr id="49" name="Text Box 52"/>
          <p:cNvSpPr txBox="1">
            <a:spLocks noChangeArrowheads="1"/>
          </p:cNvSpPr>
          <p:nvPr/>
        </p:nvSpPr>
        <p:spPr bwMode="auto">
          <a:xfrm>
            <a:off x="1162532" y="1241527"/>
            <a:ext cx="461699" cy="7499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a:solidFill>
                  <a:srgbClr val="006600"/>
                </a:solidFill>
                <a:latin typeface="微软雅黑" pitchFamily="34" charset="-122"/>
                <a:ea typeface="微软雅黑" pitchFamily="34" charset="-122"/>
              </a:rPr>
              <a:t>标题</a:t>
            </a:r>
          </a:p>
        </p:txBody>
      </p:sp>
      <p:sp>
        <p:nvSpPr>
          <p:cNvPr id="50" name="Text Box 53"/>
          <p:cNvSpPr txBox="1">
            <a:spLocks noChangeArrowheads="1"/>
          </p:cNvSpPr>
          <p:nvPr/>
        </p:nvSpPr>
        <p:spPr bwMode="auto">
          <a:xfrm>
            <a:off x="2239145" y="4582935"/>
            <a:ext cx="749741" cy="37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b="0">
                <a:solidFill>
                  <a:srgbClr val="006600"/>
                </a:solidFill>
                <a:latin typeface="Impact" pitchFamily="34" charset="0"/>
                <a:ea typeface="微软雅黑" pitchFamily="34" charset="-122"/>
              </a:rPr>
              <a:t>2012</a:t>
            </a:r>
          </a:p>
        </p:txBody>
      </p:sp>
      <p:sp>
        <p:nvSpPr>
          <p:cNvPr id="51" name="Text Box 54"/>
          <p:cNvSpPr txBox="1">
            <a:spLocks noChangeArrowheads="1"/>
          </p:cNvSpPr>
          <p:nvPr/>
        </p:nvSpPr>
        <p:spPr bwMode="auto">
          <a:xfrm>
            <a:off x="3697046" y="4582935"/>
            <a:ext cx="749742" cy="369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b="0">
                <a:solidFill>
                  <a:srgbClr val="006600"/>
                </a:solidFill>
                <a:latin typeface="Impact" pitchFamily="34" charset="0"/>
                <a:ea typeface="微软雅黑" pitchFamily="34" charset="-122"/>
              </a:rPr>
              <a:t>2013</a:t>
            </a:r>
          </a:p>
        </p:txBody>
      </p:sp>
      <p:sp>
        <p:nvSpPr>
          <p:cNvPr id="52" name="Text Box 55"/>
          <p:cNvSpPr txBox="1">
            <a:spLocks noChangeArrowheads="1"/>
          </p:cNvSpPr>
          <p:nvPr/>
        </p:nvSpPr>
        <p:spPr bwMode="auto">
          <a:xfrm>
            <a:off x="4887812" y="4582935"/>
            <a:ext cx="749741" cy="369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b="0">
                <a:solidFill>
                  <a:srgbClr val="006600"/>
                </a:solidFill>
                <a:latin typeface="Impact" pitchFamily="34" charset="0"/>
                <a:ea typeface="微软雅黑" pitchFamily="34" charset="-122"/>
              </a:rPr>
              <a:t>2014</a:t>
            </a:r>
          </a:p>
        </p:txBody>
      </p:sp>
      <p:sp>
        <p:nvSpPr>
          <p:cNvPr id="53" name="Text Box 56"/>
          <p:cNvSpPr txBox="1">
            <a:spLocks noChangeArrowheads="1"/>
          </p:cNvSpPr>
          <p:nvPr/>
        </p:nvSpPr>
        <p:spPr bwMode="auto">
          <a:xfrm>
            <a:off x="6102519" y="4582935"/>
            <a:ext cx="749741" cy="369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b="0">
                <a:solidFill>
                  <a:srgbClr val="006600"/>
                </a:solidFill>
                <a:latin typeface="Impact" pitchFamily="34" charset="0"/>
                <a:ea typeface="微软雅黑" pitchFamily="34" charset="-122"/>
              </a:rPr>
              <a:t>2015</a:t>
            </a:r>
          </a:p>
        </p:txBody>
      </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by="(-#ppt_w*2)" calcmode="lin" valueType="num">
                                      <p:cBhvr rctx="PPT">
                                        <p:cTn id="7" dur="250" autoRev="1" fill="hold">
                                          <p:stCondLst>
                                            <p:cond delay="0"/>
                                          </p:stCondLst>
                                        </p:cTn>
                                        <p:tgtEl>
                                          <p:spTgt spid="43"/>
                                        </p:tgtEl>
                                        <p:attrNameLst>
                                          <p:attrName>ppt_w</p:attrName>
                                        </p:attrNameLst>
                                      </p:cBhvr>
                                    </p:anim>
                                    <p:anim by="(#ppt_w*0.50)" calcmode="lin" valueType="num">
                                      <p:cBhvr>
                                        <p:cTn id="8" dur="250" decel="50000" autoRev="1" fill="hold">
                                          <p:stCondLst>
                                            <p:cond delay="0"/>
                                          </p:stCondLst>
                                        </p:cTn>
                                        <p:tgtEl>
                                          <p:spTgt spid="43"/>
                                        </p:tgtEl>
                                        <p:attrNameLst>
                                          <p:attrName>ppt_x</p:attrName>
                                        </p:attrNameLst>
                                      </p:cBhvr>
                                    </p:anim>
                                    <p:anim from="(-#ppt_h/2)" to="(#ppt_y)" calcmode="lin" valueType="num">
                                      <p:cBhvr>
                                        <p:cTn id="9" dur="500" fill="hold">
                                          <p:stCondLst>
                                            <p:cond delay="0"/>
                                          </p:stCondLst>
                                        </p:cTn>
                                        <p:tgtEl>
                                          <p:spTgt spid="43"/>
                                        </p:tgtEl>
                                        <p:attrNameLst>
                                          <p:attrName>ppt_y</p:attrName>
                                        </p:attrNameLst>
                                      </p:cBhvr>
                                    </p:anim>
                                    <p:animRot by="21600000">
                                      <p:cBhvr>
                                        <p:cTn id="10" dur="500" fill="hold">
                                          <p:stCondLst>
                                            <p:cond delay="0"/>
                                          </p:stCondLst>
                                        </p:cTn>
                                        <p:tgtEl>
                                          <p:spTgt spid="43"/>
                                        </p:tgtEl>
                                        <p:attrNameLst>
                                          <p:attrName>r</p:attrName>
                                        </p:attrNameLst>
                                      </p:cBhvr>
                                    </p:animRot>
                                  </p:childTnLst>
                                </p:cTn>
                              </p:par>
                            </p:childTnLst>
                          </p:cTn>
                        </p:par>
                        <p:par>
                          <p:cTn id="11" fill="hold">
                            <p:stCondLst>
                              <p:cond delay="900"/>
                            </p:stCondLst>
                            <p:childTnLst>
                              <p:par>
                                <p:cTn id="12" presetID="22" presetClass="entr" presetSubtype="4"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250"/>
                                        <p:tgtEl>
                                          <p:spTgt spid="12"/>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250"/>
                                        <p:tgtEl>
                                          <p:spTgt spid="11"/>
                                        </p:tgtEl>
                                      </p:cBhvr>
                                    </p:animEffect>
                                  </p:childTnLst>
                                </p:cTn>
                              </p:par>
                            </p:childTnLst>
                          </p:cTn>
                        </p:par>
                        <p:par>
                          <p:cTn id="18" fill="hold">
                            <p:stCondLst>
                              <p:cond delay="1150"/>
                            </p:stCondLst>
                            <p:childTnLst>
                              <p:par>
                                <p:cTn id="19" presetID="2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250"/>
                                        <p:tgtEl>
                                          <p:spTgt spid="6"/>
                                        </p:tgtEl>
                                      </p:cBhvr>
                                    </p:animEffect>
                                  </p:childTnLst>
                                </p:cTn>
                              </p:par>
                              <p:par>
                                <p:cTn id="22" presetID="2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250"/>
                                        <p:tgtEl>
                                          <p:spTgt spid="5"/>
                                        </p:tgtEl>
                                      </p:cBhvr>
                                    </p:animEffect>
                                  </p:childTnLst>
                                </p:cTn>
                              </p:par>
                              <p:par>
                                <p:cTn id="25" presetID="22" presetClass="entr" presetSubtype="8"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50"/>
                                        <p:tgtEl>
                                          <p:spTgt spid="4"/>
                                        </p:tgtEl>
                                      </p:cBhvr>
                                    </p:animEffect>
                                  </p:childTnLst>
                                </p:cTn>
                              </p:par>
                              <p:par>
                                <p:cTn id="28" presetID="22" presetClass="entr" presetSubtype="8"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250"/>
                                        <p:tgtEl>
                                          <p:spTgt spid="3"/>
                                        </p:tgtEl>
                                      </p:cBhvr>
                                    </p:animEffect>
                                  </p:childTnLst>
                                </p:cTn>
                              </p:par>
                            </p:childTnLst>
                          </p:cTn>
                        </p:par>
                        <p:par>
                          <p:cTn id="31" fill="hold">
                            <p:stCondLst>
                              <p:cond delay="1400"/>
                            </p:stCondLst>
                            <p:childTnLst>
                              <p:par>
                                <p:cTn id="32" presetID="2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250"/>
                                        <p:tgtEl>
                                          <p:spTgt spid="14"/>
                                        </p:tgtEl>
                                      </p:cBhvr>
                                    </p:animEffect>
                                  </p:childTnLst>
                                </p:cTn>
                              </p:par>
                              <p:par>
                                <p:cTn id="35" presetID="2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250"/>
                                        <p:tgtEl>
                                          <p:spTgt spid="15"/>
                                        </p:tgtEl>
                                      </p:cBhvr>
                                    </p:animEffect>
                                  </p:childTnLst>
                                </p:cTn>
                              </p:par>
                              <p:par>
                                <p:cTn id="38" presetID="22" presetClass="entr" presetSubtype="4"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250"/>
                                        <p:tgtEl>
                                          <p:spTgt spid="16"/>
                                        </p:tgtEl>
                                      </p:cBhvr>
                                    </p:animEffect>
                                  </p:childTnLst>
                                </p:cTn>
                              </p:par>
                              <p:par>
                                <p:cTn id="41" presetID="22" presetClass="entr" presetSubtype="4"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250"/>
                                        <p:tgtEl>
                                          <p:spTgt spid="17"/>
                                        </p:tgtEl>
                                      </p:cBhvr>
                                    </p:animEffect>
                                  </p:childTnLst>
                                </p:cTn>
                              </p:par>
                            </p:childTnLst>
                          </p:cTn>
                        </p:par>
                        <p:par>
                          <p:cTn id="44" fill="hold">
                            <p:stCondLst>
                              <p:cond delay="1650"/>
                            </p:stCondLst>
                            <p:childTnLst>
                              <p:par>
                                <p:cTn id="45" presetID="22" presetClass="entr" presetSubtype="4"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250"/>
                                        <p:tgtEl>
                                          <p:spTgt spid="13"/>
                                        </p:tgtEl>
                                      </p:cBhvr>
                                    </p:animEffect>
                                  </p:childTnLst>
                                </p:cTn>
                              </p:par>
                            </p:childTnLst>
                          </p:cTn>
                        </p:par>
                        <p:par>
                          <p:cTn id="48" fill="hold">
                            <p:stCondLst>
                              <p:cond delay="1900"/>
                            </p:stCondLst>
                            <p:childTnLst>
                              <p:par>
                                <p:cTn id="49" presetID="52"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Scale>
                                      <p:cBhvr>
                                        <p:cTn id="51" dur="2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250" decel="50000" fill="hold">
                                          <p:stCondLst>
                                            <p:cond delay="0"/>
                                          </p:stCondLst>
                                        </p:cTn>
                                        <p:tgtEl>
                                          <p:spTgt spid="18"/>
                                        </p:tgtEl>
                                        <p:attrNameLst>
                                          <p:attrName>ppt_x</p:attrName>
                                          <p:attrName>ppt_y</p:attrName>
                                        </p:attrNameLst>
                                      </p:cBhvr>
                                    </p:animMotion>
                                    <p:animEffect transition="in" filter="fade">
                                      <p:cBhvr>
                                        <p:cTn id="53" dur="250"/>
                                        <p:tgtEl>
                                          <p:spTgt spid="18"/>
                                        </p:tgtEl>
                                      </p:cBhvr>
                                    </p:animEffect>
                                  </p:childTnLst>
                                </p:cTn>
                              </p:par>
                              <p:par>
                                <p:cTn id="54" presetID="52" presetClass="entr" presetSubtype="0" fill="hold" nodeType="withEffect">
                                  <p:stCondLst>
                                    <p:cond delay="250"/>
                                  </p:stCondLst>
                                  <p:childTnLst>
                                    <p:set>
                                      <p:cBhvr>
                                        <p:cTn id="55" dur="1" fill="hold">
                                          <p:stCondLst>
                                            <p:cond delay="0"/>
                                          </p:stCondLst>
                                        </p:cTn>
                                        <p:tgtEl>
                                          <p:spTgt spid="25"/>
                                        </p:tgtEl>
                                        <p:attrNameLst>
                                          <p:attrName>style.visibility</p:attrName>
                                        </p:attrNameLst>
                                      </p:cBhvr>
                                      <p:to>
                                        <p:strVal val="visible"/>
                                      </p:to>
                                    </p:set>
                                    <p:animScale>
                                      <p:cBhvr>
                                        <p:cTn id="56" dur="25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250" decel="50000" fill="hold">
                                          <p:stCondLst>
                                            <p:cond delay="0"/>
                                          </p:stCondLst>
                                        </p:cTn>
                                        <p:tgtEl>
                                          <p:spTgt spid="25"/>
                                        </p:tgtEl>
                                        <p:attrNameLst>
                                          <p:attrName>ppt_x</p:attrName>
                                          <p:attrName>ppt_y</p:attrName>
                                        </p:attrNameLst>
                                      </p:cBhvr>
                                    </p:animMotion>
                                    <p:animEffect transition="in" filter="fade">
                                      <p:cBhvr>
                                        <p:cTn id="58" dur="250"/>
                                        <p:tgtEl>
                                          <p:spTgt spid="25"/>
                                        </p:tgtEl>
                                      </p:cBhvr>
                                    </p:animEffect>
                                  </p:childTnLst>
                                </p:cTn>
                              </p:par>
                              <p:par>
                                <p:cTn id="59" presetID="52" presetClass="entr" presetSubtype="0" fill="hold" nodeType="withEffect">
                                  <p:stCondLst>
                                    <p:cond delay="500"/>
                                  </p:stCondLst>
                                  <p:childTnLst>
                                    <p:set>
                                      <p:cBhvr>
                                        <p:cTn id="60" dur="1" fill="hold">
                                          <p:stCondLst>
                                            <p:cond delay="0"/>
                                          </p:stCondLst>
                                        </p:cTn>
                                        <p:tgtEl>
                                          <p:spTgt spid="32"/>
                                        </p:tgtEl>
                                        <p:attrNameLst>
                                          <p:attrName>style.visibility</p:attrName>
                                        </p:attrNameLst>
                                      </p:cBhvr>
                                      <p:to>
                                        <p:strVal val="visible"/>
                                      </p:to>
                                    </p:set>
                                    <p:animScale>
                                      <p:cBhvr>
                                        <p:cTn id="61" dur="25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250" decel="50000" fill="hold">
                                          <p:stCondLst>
                                            <p:cond delay="0"/>
                                          </p:stCondLst>
                                        </p:cTn>
                                        <p:tgtEl>
                                          <p:spTgt spid="32"/>
                                        </p:tgtEl>
                                        <p:attrNameLst>
                                          <p:attrName>ppt_x</p:attrName>
                                          <p:attrName>ppt_y</p:attrName>
                                        </p:attrNameLst>
                                      </p:cBhvr>
                                    </p:animMotion>
                                    <p:animEffect transition="in" filter="fade">
                                      <p:cBhvr>
                                        <p:cTn id="63" dur="250"/>
                                        <p:tgtEl>
                                          <p:spTgt spid="32"/>
                                        </p:tgtEl>
                                      </p:cBhvr>
                                    </p:animEffect>
                                  </p:childTnLst>
                                </p:cTn>
                              </p:par>
                              <p:par>
                                <p:cTn id="64" presetID="52" presetClass="entr" presetSubtype="0" fill="hold" nodeType="withEffect">
                                  <p:stCondLst>
                                    <p:cond delay="750"/>
                                  </p:stCondLst>
                                  <p:childTnLst>
                                    <p:set>
                                      <p:cBhvr>
                                        <p:cTn id="65" dur="1" fill="hold">
                                          <p:stCondLst>
                                            <p:cond delay="0"/>
                                          </p:stCondLst>
                                        </p:cTn>
                                        <p:tgtEl>
                                          <p:spTgt spid="37"/>
                                        </p:tgtEl>
                                        <p:attrNameLst>
                                          <p:attrName>style.visibility</p:attrName>
                                        </p:attrNameLst>
                                      </p:cBhvr>
                                      <p:to>
                                        <p:strVal val="visible"/>
                                      </p:to>
                                    </p:set>
                                    <p:animScale>
                                      <p:cBhvr>
                                        <p:cTn id="66" dur="25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250" decel="50000" fill="hold">
                                          <p:stCondLst>
                                            <p:cond delay="0"/>
                                          </p:stCondLst>
                                        </p:cTn>
                                        <p:tgtEl>
                                          <p:spTgt spid="37"/>
                                        </p:tgtEl>
                                        <p:attrNameLst>
                                          <p:attrName>ppt_x</p:attrName>
                                          <p:attrName>ppt_y</p:attrName>
                                        </p:attrNameLst>
                                      </p:cBhvr>
                                    </p:animMotion>
                                    <p:animEffect transition="in" filter="fade">
                                      <p:cBhvr>
                                        <p:cTn id="68" dur="250"/>
                                        <p:tgtEl>
                                          <p:spTgt spid="37"/>
                                        </p:tgtEl>
                                      </p:cBhvr>
                                    </p:animEffect>
                                  </p:childTnLst>
                                </p:cTn>
                              </p:par>
                            </p:childTnLst>
                          </p:cTn>
                        </p:par>
                        <p:par>
                          <p:cTn id="69" fill="hold">
                            <p:stCondLst>
                              <p:cond delay="2900"/>
                            </p:stCondLst>
                            <p:childTnLst>
                              <p:par>
                                <p:cTn id="70" presetID="2" presetClass="entr" presetSubtype="8"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additive="base">
                                        <p:cTn id="72" dur="250" fill="hold"/>
                                        <p:tgtEl>
                                          <p:spTgt spid="49"/>
                                        </p:tgtEl>
                                        <p:attrNameLst>
                                          <p:attrName>ppt_x</p:attrName>
                                        </p:attrNameLst>
                                      </p:cBhvr>
                                      <p:tavLst>
                                        <p:tav tm="0">
                                          <p:val>
                                            <p:strVal val="0-#ppt_w/2"/>
                                          </p:val>
                                        </p:tav>
                                        <p:tav tm="100000">
                                          <p:val>
                                            <p:strVal val="#ppt_x"/>
                                          </p:val>
                                        </p:tav>
                                      </p:tavLst>
                                    </p:anim>
                                    <p:anim calcmode="lin" valueType="num">
                                      <p:cBhvr additive="base">
                                        <p:cTn id="73" dur="250" fill="hold"/>
                                        <p:tgtEl>
                                          <p:spTgt spid="49"/>
                                        </p:tgtEl>
                                        <p:attrNameLst>
                                          <p:attrName>ppt_y</p:attrName>
                                        </p:attrNameLst>
                                      </p:cBhvr>
                                      <p:tavLst>
                                        <p:tav tm="0">
                                          <p:val>
                                            <p:strVal val="#ppt_y"/>
                                          </p:val>
                                        </p:tav>
                                        <p:tav tm="100000">
                                          <p:val>
                                            <p:strVal val="#ppt_y"/>
                                          </p:val>
                                        </p:tav>
                                      </p:tavLst>
                                    </p:anim>
                                  </p:childTnLst>
                                </p:cTn>
                              </p:par>
                            </p:childTnLst>
                          </p:cTn>
                        </p:par>
                        <p:par>
                          <p:cTn id="74" fill="hold">
                            <p:stCondLst>
                              <p:cond delay="3150"/>
                            </p:stCondLst>
                            <p:childTnLst>
                              <p:par>
                                <p:cTn id="75" presetID="2" presetClass="entr" presetSubtype="4" fill="hold" grpId="0" nodeType="after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fill="hold"/>
                                        <p:tgtEl>
                                          <p:spTgt spid="50"/>
                                        </p:tgtEl>
                                        <p:attrNameLst>
                                          <p:attrName>ppt_x</p:attrName>
                                        </p:attrNameLst>
                                      </p:cBhvr>
                                      <p:tavLst>
                                        <p:tav tm="0">
                                          <p:val>
                                            <p:strVal val="#ppt_x"/>
                                          </p:val>
                                        </p:tav>
                                        <p:tav tm="100000">
                                          <p:val>
                                            <p:strVal val="#ppt_x"/>
                                          </p:val>
                                        </p:tav>
                                      </p:tavLst>
                                    </p:anim>
                                    <p:anim calcmode="lin" valueType="num">
                                      <p:cBhvr additive="base">
                                        <p:cTn id="78" dur="500" fill="hold"/>
                                        <p:tgtEl>
                                          <p:spTgt spid="5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500" fill="hold"/>
                                        <p:tgtEl>
                                          <p:spTgt spid="51"/>
                                        </p:tgtEl>
                                        <p:attrNameLst>
                                          <p:attrName>ppt_x</p:attrName>
                                        </p:attrNameLst>
                                      </p:cBhvr>
                                      <p:tavLst>
                                        <p:tav tm="0">
                                          <p:val>
                                            <p:strVal val="#ppt_x"/>
                                          </p:val>
                                        </p:tav>
                                        <p:tav tm="100000">
                                          <p:val>
                                            <p:strVal val="#ppt_x"/>
                                          </p:val>
                                        </p:tav>
                                      </p:tavLst>
                                    </p:anim>
                                    <p:anim calcmode="lin" valueType="num">
                                      <p:cBhvr additive="base">
                                        <p:cTn id="82" dur="500" fill="hold"/>
                                        <p:tgtEl>
                                          <p:spTgt spid="5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500" fill="hold"/>
                                        <p:tgtEl>
                                          <p:spTgt spid="52"/>
                                        </p:tgtEl>
                                        <p:attrNameLst>
                                          <p:attrName>ppt_x</p:attrName>
                                        </p:attrNameLst>
                                      </p:cBhvr>
                                      <p:tavLst>
                                        <p:tav tm="0">
                                          <p:val>
                                            <p:strVal val="#ppt_x"/>
                                          </p:val>
                                        </p:tav>
                                        <p:tav tm="100000">
                                          <p:val>
                                            <p:strVal val="#ppt_x"/>
                                          </p:val>
                                        </p:tav>
                                      </p:tavLst>
                                    </p:anim>
                                    <p:anim calcmode="lin" valueType="num">
                                      <p:cBhvr additive="base">
                                        <p:cTn id="86" dur="500" fill="hold"/>
                                        <p:tgtEl>
                                          <p:spTgt spid="52"/>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additive="base">
                                        <p:cTn id="89" dur="500" fill="hold"/>
                                        <p:tgtEl>
                                          <p:spTgt spid="53"/>
                                        </p:tgtEl>
                                        <p:attrNameLst>
                                          <p:attrName>ppt_x</p:attrName>
                                        </p:attrNameLst>
                                      </p:cBhvr>
                                      <p:tavLst>
                                        <p:tav tm="0">
                                          <p:val>
                                            <p:strVal val="#ppt_x"/>
                                          </p:val>
                                        </p:tav>
                                        <p:tav tm="100000">
                                          <p:val>
                                            <p:strVal val="#ppt_x"/>
                                          </p:val>
                                        </p:tav>
                                      </p:tavLst>
                                    </p:anim>
                                    <p:anim calcmode="lin" valueType="num">
                                      <p:cBhvr additive="base">
                                        <p:cTn id="90" dur="500" fill="hold"/>
                                        <p:tgtEl>
                                          <p:spTgt spid="53"/>
                                        </p:tgtEl>
                                        <p:attrNameLst>
                                          <p:attrName>ppt_y</p:attrName>
                                        </p:attrNameLst>
                                      </p:cBhvr>
                                      <p:tavLst>
                                        <p:tav tm="0">
                                          <p:val>
                                            <p:strVal val="1+#ppt_h/2"/>
                                          </p:val>
                                        </p:tav>
                                        <p:tav tm="100000">
                                          <p:val>
                                            <p:strVal val="#ppt_y"/>
                                          </p:val>
                                        </p:tav>
                                      </p:tavLst>
                                    </p:anim>
                                  </p:childTnLst>
                                </p:cTn>
                              </p:par>
                            </p:childTnLst>
                          </p:cTn>
                        </p:par>
                        <p:par>
                          <p:cTn id="91" fill="hold">
                            <p:stCondLst>
                              <p:cond delay="3650"/>
                            </p:stCondLst>
                            <p:childTnLst>
                              <p:par>
                                <p:cTn id="92" presetID="2" presetClass="entr" presetSubtype="2" fill="hold" grpId="0" nodeType="afterEffect">
                                  <p:stCondLst>
                                    <p:cond delay="0"/>
                                  </p:stCondLst>
                                  <p:childTnLst>
                                    <p:set>
                                      <p:cBhvr>
                                        <p:cTn id="93" dur="1" fill="hold">
                                          <p:stCondLst>
                                            <p:cond delay="0"/>
                                          </p:stCondLst>
                                        </p:cTn>
                                        <p:tgtEl>
                                          <p:spTgt spid="10"/>
                                        </p:tgtEl>
                                        <p:attrNameLst>
                                          <p:attrName>style.visibility</p:attrName>
                                        </p:attrNameLst>
                                      </p:cBhvr>
                                      <p:to>
                                        <p:strVal val="visible"/>
                                      </p:to>
                                    </p:set>
                                    <p:anim calcmode="lin" valueType="num">
                                      <p:cBhvr additive="base">
                                        <p:cTn id="94" dur="500" fill="hold"/>
                                        <p:tgtEl>
                                          <p:spTgt spid="10"/>
                                        </p:tgtEl>
                                        <p:attrNameLst>
                                          <p:attrName>ppt_x</p:attrName>
                                        </p:attrNameLst>
                                      </p:cBhvr>
                                      <p:tavLst>
                                        <p:tav tm="0">
                                          <p:val>
                                            <p:strVal val="1+#ppt_w/2"/>
                                          </p:val>
                                        </p:tav>
                                        <p:tav tm="100000">
                                          <p:val>
                                            <p:strVal val="#ppt_x"/>
                                          </p:val>
                                        </p:tav>
                                      </p:tavLst>
                                    </p:anim>
                                    <p:anim calcmode="lin" valueType="num">
                                      <p:cBhvr additive="base">
                                        <p:cTn id="95" dur="500" fill="hold"/>
                                        <p:tgtEl>
                                          <p:spTgt spid="10"/>
                                        </p:tgtEl>
                                        <p:attrNameLst>
                                          <p:attrName>ppt_y</p:attrName>
                                        </p:attrNameLst>
                                      </p:cBhvr>
                                      <p:tavLst>
                                        <p:tav tm="0">
                                          <p:val>
                                            <p:strVal val="#ppt_y"/>
                                          </p:val>
                                        </p:tav>
                                        <p:tav tm="100000">
                                          <p:val>
                                            <p:strVal val="#ppt_y"/>
                                          </p:val>
                                        </p:tav>
                                      </p:tavLst>
                                    </p:anim>
                                  </p:childTnLst>
                                </p:cTn>
                              </p:par>
                              <p:par>
                                <p:cTn id="96" presetID="2" presetClass="entr" presetSubtype="2" fill="hold"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fill="hold"/>
                                        <p:tgtEl>
                                          <p:spTgt spid="45"/>
                                        </p:tgtEl>
                                        <p:attrNameLst>
                                          <p:attrName>ppt_x</p:attrName>
                                        </p:attrNameLst>
                                      </p:cBhvr>
                                      <p:tavLst>
                                        <p:tav tm="0">
                                          <p:val>
                                            <p:strVal val="1+#ppt_w/2"/>
                                          </p:val>
                                        </p:tav>
                                        <p:tav tm="100000">
                                          <p:val>
                                            <p:strVal val="#ppt_x"/>
                                          </p:val>
                                        </p:tav>
                                      </p:tavLst>
                                    </p:anim>
                                    <p:anim calcmode="lin" valueType="num">
                                      <p:cBhvr additive="base">
                                        <p:cTn id="99" dur="500" fill="hold"/>
                                        <p:tgtEl>
                                          <p:spTgt spid="45"/>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0"/>
                                  </p:stCondLst>
                                  <p:childTnLst>
                                    <p:set>
                                      <p:cBhvr>
                                        <p:cTn id="101" dur="1" fill="hold">
                                          <p:stCondLst>
                                            <p:cond delay="0"/>
                                          </p:stCondLst>
                                        </p:cTn>
                                        <p:tgtEl>
                                          <p:spTgt spid="9"/>
                                        </p:tgtEl>
                                        <p:attrNameLst>
                                          <p:attrName>style.visibility</p:attrName>
                                        </p:attrNameLst>
                                      </p:cBhvr>
                                      <p:to>
                                        <p:strVal val="visible"/>
                                      </p:to>
                                    </p:set>
                                    <p:anim calcmode="lin" valueType="num">
                                      <p:cBhvr additive="base">
                                        <p:cTn id="102" dur="500" fill="hold"/>
                                        <p:tgtEl>
                                          <p:spTgt spid="9"/>
                                        </p:tgtEl>
                                        <p:attrNameLst>
                                          <p:attrName>ppt_x</p:attrName>
                                        </p:attrNameLst>
                                      </p:cBhvr>
                                      <p:tavLst>
                                        <p:tav tm="0">
                                          <p:val>
                                            <p:strVal val="1+#ppt_w/2"/>
                                          </p:val>
                                        </p:tav>
                                        <p:tav tm="100000">
                                          <p:val>
                                            <p:strVal val="#ppt_x"/>
                                          </p:val>
                                        </p:tav>
                                      </p:tavLst>
                                    </p:anim>
                                    <p:anim calcmode="lin" valueType="num">
                                      <p:cBhvr additive="base">
                                        <p:cTn id="103" dur="500" fill="hold"/>
                                        <p:tgtEl>
                                          <p:spTgt spid="9"/>
                                        </p:tgtEl>
                                        <p:attrNameLst>
                                          <p:attrName>ppt_y</p:attrName>
                                        </p:attrNameLst>
                                      </p:cBhvr>
                                      <p:tavLst>
                                        <p:tav tm="0">
                                          <p:val>
                                            <p:strVal val="#ppt_y"/>
                                          </p:val>
                                        </p:tav>
                                        <p:tav tm="100000">
                                          <p:val>
                                            <p:strVal val="#ppt_y"/>
                                          </p:val>
                                        </p:tav>
                                      </p:tavLst>
                                    </p:anim>
                                  </p:childTnLst>
                                </p:cTn>
                              </p:par>
                              <p:par>
                                <p:cTn id="104" presetID="2" presetClass="entr" presetSubtype="2" fill="hold" nodeType="with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500" fill="hold"/>
                                        <p:tgtEl>
                                          <p:spTgt spid="46"/>
                                        </p:tgtEl>
                                        <p:attrNameLst>
                                          <p:attrName>ppt_x</p:attrName>
                                        </p:attrNameLst>
                                      </p:cBhvr>
                                      <p:tavLst>
                                        <p:tav tm="0">
                                          <p:val>
                                            <p:strVal val="1+#ppt_w/2"/>
                                          </p:val>
                                        </p:tav>
                                        <p:tav tm="100000">
                                          <p:val>
                                            <p:strVal val="#ppt_x"/>
                                          </p:val>
                                        </p:tav>
                                      </p:tavLst>
                                    </p:anim>
                                    <p:anim calcmode="lin" valueType="num">
                                      <p:cBhvr additive="base">
                                        <p:cTn id="107" dur="500" fill="hold"/>
                                        <p:tgtEl>
                                          <p:spTgt spid="46"/>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8"/>
                                        </p:tgtEl>
                                        <p:attrNameLst>
                                          <p:attrName>style.visibility</p:attrName>
                                        </p:attrNameLst>
                                      </p:cBhvr>
                                      <p:to>
                                        <p:strVal val="visible"/>
                                      </p:to>
                                    </p:set>
                                    <p:anim calcmode="lin" valueType="num">
                                      <p:cBhvr additive="base">
                                        <p:cTn id="110" dur="500" fill="hold"/>
                                        <p:tgtEl>
                                          <p:spTgt spid="8"/>
                                        </p:tgtEl>
                                        <p:attrNameLst>
                                          <p:attrName>ppt_x</p:attrName>
                                        </p:attrNameLst>
                                      </p:cBhvr>
                                      <p:tavLst>
                                        <p:tav tm="0">
                                          <p:val>
                                            <p:strVal val="1+#ppt_w/2"/>
                                          </p:val>
                                        </p:tav>
                                        <p:tav tm="100000">
                                          <p:val>
                                            <p:strVal val="#ppt_x"/>
                                          </p:val>
                                        </p:tav>
                                      </p:tavLst>
                                    </p:anim>
                                    <p:anim calcmode="lin" valueType="num">
                                      <p:cBhvr additive="base">
                                        <p:cTn id="111" dur="500" fill="hold"/>
                                        <p:tgtEl>
                                          <p:spTgt spid="8"/>
                                        </p:tgtEl>
                                        <p:attrNameLst>
                                          <p:attrName>ppt_y</p:attrName>
                                        </p:attrNameLst>
                                      </p:cBhvr>
                                      <p:tavLst>
                                        <p:tav tm="0">
                                          <p:val>
                                            <p:strVal val="#ppt_y"/>
                                          </p:val>
                                        </p:tav>
                                        <p:tav tm="100000">
                                          <p:val>
                                            <p:strVal val="#ppt_y"/>
                                          </p:val>
                                        </p:tav>
                                      </p:tavLst>
                                    </p:anim>
                                  </p:childTnLst>
                                </p:cTn>
                              </p:par>
                              <p:par>
                                <p:cTn id="112" presetID="2" presetClass="entr" presetSubtype="2" fill="hold" nodeType="withEffect">
                                  <p:stCondLst>
                                    <p:cond delay="0"/>
                                  </p:stCondLst>
                                  <p:childTnLst>
                                    <p:set>
                                      <p:cBhvr>
                                        <p:cTn id="113" dur="1" fill="hold">
                                          <p:stCondLst>
                                            <p:cond delay="0"/>
                                          </p:stCondLst>
                                        </p:cTn>
                                        <p:tgtEl>
                                          <p:spTgt spid="47"/>
                                        </p:tgtEl>
                                        <p:attrNameLst>
                                          <p:attrName>style.visibility</p:attrName>
                                        </p:attrNameLst>
                                      </p:cBhvr>
                                      <p:to>
                                        <p:strVal val="visible"/>
                                      </p:to>
                                    </p:set>
                                    <p:anim calcmode="lin" valueType="num">
                                      <p:cBhvr additive="base">
                                        <p:cTn id="114" dur="500" fill="hold"/>
                                        <p:tgtEl>
                                          <p:spTgt spid="47"/>
                                        </p:tgtEl>
                                        <p:attrNameLst>
                                          <p:attrName>ppt_x</p:attrName>
                                        </p:attrNameLst>
                                      </p:cBhvr>
                                      <p:tavLst>
                                        <p:tav tm="0">
                                          <p:val>
                                            <p:strVal val="1+#ppt_w/2"/>
                                          </p:val>
                                        </p:tav>
                                        <p:tav tm="100000">
                                          <p:val>
                                            <p:strVal val="#ppt_x"/>
                                          </p:val>
                                        </p:tav>
                                      </p:tavLst>
                                    </p:anim>
                                    <p:anim calcmode="lin" valueType="num">
                                      <p:cBhvr additive="base">
                                        <p:cTn id="115" dur="500" fill="hold"/>
                                        <p:tgtEl>
                                          <p:spTgt spid="47"/>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0"/>
                                  </p:stCondLst>
                                  <p:childTnLst>
                                    <p:set>
                                      <p:cBhvr>
                                        <p:cTn id="117" dur="1" fill="hold">
                                          <p:stCondLst>
                                            <p:cond delay="0"/>
                                          </p:stCondLst>
                                        </p:cTn>
                                        <p:tgtEl>
                                          <p:spTgt spid="7"/>
                                        </p:tgtEl>
                                        <p:attrNameLst>
                                          <p:attrName>style.visibility</p:attrName>
                                        </p:attrNameLst>
                                      </p:cBhvr>
                                      <p:to>
                                        <p:strVal val="visible"/>
                                      </p:to>
                                    </p:set>
                                    <p:anim calcmode="lin" valueType="num">
                                      <p:cBhvr additive="base">
                                        <p:cTn id="118" dur="500" fill="hold"/>
                                        <p:tgtEl>
                                          <p:spTgt spid="7"/>
                                        </p:tgtEl>
                                        <p:attrNameLst>
                                          <p:attrName>ppt_x</p:attrName>
                                        </p:attrNameLst>
                                      </p:cBhvr>
                                      <p:tavLst>
                                        <p:tav tm="0">
                                          <p:val>
                                            <p:strVal val="1+#ppt_w/2"/>
                                          </p:val>
                                        </p:tav>
                                        <p:tav tm="100000">
                                          <p:val>
                                            <p:strVal val="#ppt_x"/>
                                          </p:val>
                                        </p:tav>
                                      </p:tavLst>
                                    </p:anim>
                                    <p:anim calcmode="lin" valueType="num">
                                      <p:cBhvr additive="base">
                                        <p:cTn id="119" dur="500" fill="hold"/>
                                        <p:tgtEl>
                                          <p:spTgt spid="7"/>
                                        </p:tgtEl>
                                        <p:attrNameLst>
                                          <p:attrName>ppt_y</p:attrName>
                                        </p:attrNameLst>
                                      </p:cBhvr>
                                      <p:tavLst>
                                        <p:tav tm="0">
                                          <p:val>
                                            <p:strVal val="#ppt_y"/>
                                          </p:val>
                                        </p:tav>
                                        <p:tav tm="100000">
                                          <p:val>
                                            <p:strVal val="#ppt_y"/>
                                          </p:val>
                                        </p:tav>
                                      </p:tavLst>
                                    </p:anim>
                                  </p:childTnLst>
                                </p:cTn>
                              </p:par>
                              <p:par>
                                <p:cTn id="120" presetID="2" presetClass="entr" presetSubtype="2" fill="hold" nodeType="withEffect">
                                  <p:stCondLst>
                                    <p:cond delay="0"/>
                                  </p:stCondLst>
                                  <p:childTnLst>
                                    <p:set>
                                      <p:cBhvr>
                                        <p:cTn id="121" dur="1" fill="hold">
                                          <p:stCondLst>
                                            <p:cond delay="0"/>
                                          </p:stCondLst>
                                        </p:cTn>
                                        <p:tgtEl>
                                          <p:spTgt spid="48"/>
                                        </p:tgtEl>
                                        <p:attrNameLst>
                                          <p:attrName>style.visibility</p:attrName>
                                        </p:attrNameLst>
                                      </p:cBhvr>
                                      <p:to>
                                        <p:strVal val="visible"/>
                                      </p:to>
                                    </p:set>
                                    <p:anim calcmode="lin" valueType="num">
                                      <p:cBhvr additive="base">
                                        <p:cTn id="122" dur="500" fill="hold"/>
                                        <p:tgtEl>
                                          <p:spTgt spid="48"/>
                                        </p:tgtEl>
                                        <p:attrNameLst>
                                          <p:attrName>ppt_x</p:attrName>
                                        </p:attrNameLst>
                                      </p:cBhvr>
                                      <p:tavLst>
                                        <p:tav tm="0">
                                          <p:val>
                                            <p:strVal val="1+#ppt_w/2"/>
                                          </p:val>
                                        </p:tav>
                                        <p:tav tm="100000">
                                          <p:val>
                                            <p:strVal val="#ppt_x"/>
                                          </p:val>
                                        </p:tav>
                                      </p:tavLst>
                                    </p:anim>
                                    <p:anim calcmode="lin" valueType="num">
                                      <p:cBhvr additive="base">
                                        <p:cTn id="123"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 grpId="0" animBg="1"/>
      <p:bldP spid="8" grpId="0" animBg="1"/>
      <p:bldP spid="9" grpId="0" animBg="1"/>
      <p:bldP spid="10" grpId="0" animBg="1"/>
      <p:bldP spid="49" grpId="0"/>
      <p:bldP spid="50" grpId="0"/>
      <p:bldP spid="51" grpId="0"/>
      <p:bldP spid="52" grpId="0"/>
      <p:bldP spid="5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 name="组合 2"/>
          <p:cNvGrpSpPr>
            <a:grpSpLocks/>
          </p:cNvGrpSpPr>
          <p:nvPr/>
        </p:nvGrpSpPr>
        <p:grpSpPr bwMode="auto">
          <a:xfrm>
            <a:off x="611135" y="3865323"/>
            <a:ext cx="6528422" cy="993221"/>
            <a:chOff x="911001" y="3901529"/>
            <a:chExt cx="7272338" cy="1292225"/>
          </a:xfrm>
        </p:grpSpPr>
        <p:sp>
          <p:nvSpPr>
            <p:cNvPr id="4" name="Rectangle 8"/>
            <p:cNvSpPr>
              <a:spLocks noChangeArrowheads="1"/>
            </p:cNvSpPr>
            <p:nvPr/>
          </p:nvSpPr>
          <p:spPr bwMode="auto">
            <a:xfrm>
              <a:off x="911001" y="4709567"/>
              <a:ext cx="6624638" cy="323850"/>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105988" tIns="52994" rIns="105988" bIns="52994"/>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5" name="Rectangle 9"/>
            <p:cNvSpPr>
              <a:spLocks noChangeArrowheads="1"/>
            </p:cNvSpPr>
            <p:nvPr/>
          </p:nvSpPr>
          <p:spPr bwMode="auto">
            <a:xfrm>
              <a:off x="911001" y="4061867"/>
              <a:ext cx="6624638" cy="647700"/>
            </a:xfrm>
            <a:prstGeom prst="rect">
              <a:avLst/>
            </a:prstGeom>
            <a:solidFill>
              <a:srgbClr val="C0C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6" name="Freeform 10"/>
            <p:cNvSpPr>
              <a:spLocks/>
            </p:cNvSpPr>
            <p:nvPr/>
          </p:nvSpPr>
          <p:spPr bwMode="auto">
            <a:xfrm>
              <a:off x="7536254" y="3901529"/>
              <a:ext cx="647085" cy="969169"/>
            </a:xfrm>
            <a:custGeom>
              <a:avLst/>
              <a:gdLst>
                <a:gd name="T0" fmla="*/ 0 w 408"/>
                <a:gd name="T1" fmla="*/ 0 h 611"/>
                <a:gd name="T2" fmla="*/ 0 w 408"/>
                <a:gd name="T3" fmla="*/ 611 h 611"/>
                <a:gd name="T4" fmla="*/ 408 w 408"/>
                <a:gd name="T5" fmla="*/ 305 h 611"/>
                <a:gd name="T6" fmla="*/ 0 w 408"/>
                <a:gd name="T7" fmla="*/ 0 h 611"/>
                <a:gd name="T8" fmla="*/ 0 60000 65536"/>
                <a:gd name="T9" fmla="*/ 0 60000 65536"/>
                <a:gd name="T10" fmla="*/ 0 60000 65536"/>
                <a:gd name="T11" fmla="*/ 0 60000 65536"/>
                <a:gd name="T12" fmla="*/ 0 w 408"/>
                <a:gd name="T13" fmla="*/ 0 h 611"/>
                <a:gd name="T14" fmla="*/ 408 w 408"/>
                <a:gd name="T15" fmla="*/ 611 h 611"/>
              </a:gdLst>
              <a:ahLst/>
              <a:cxnLst>
                <a:cxn ang="T8">
                  <a:pos x="T0" y="T1"/>
                </a:cxn>
                <a:cxn ang="T9">
                  <a:pos x="T2" y="T3"/>
                </a:cxn>
                <a:cxn ang="T10">
                  <a:pos x="T4" y="T5"/>
                </a:cxn>
                <a:cxn ang="T11">
                  <a:pos x="T6" y="T7"/>
                </a:cxn>
              </a:cxnLst>
              <a:rect l="T12" t="T13" r="T14" b="T15"/>
              <a:pathLst>
                <a:path w="408" h="611">
                  <a:moveTo>
                    <a:pt x="0" y="0"/>
                  </a:moveTo>
                  <a:lnTo>
                    <a:pt x="0" y="611"/>
                  </a:lnTo>
                  <a:lnTo>
                    <a:pt x="408" y="305"/>
                  </a:lnTo>
                  <a:lnTo>
                    <a:pt x="0" y="0"/>
                  </a:lnTo>
                  <a:close/>
                </a:path>
              </a:pathLst>
            </a:custGeom>
            <a:solidFill>
              <a:srgbClr val="C0C0C0"/>
            </a:solidFill>
            <a:ln>
              <a:noFill/>
            </a:ln>
            <a:extLst/>
          </p:spPr>
          <p:txBody>
            <a:bodyPr wrap="none" anchor="ctr"/>
            <a:lstStyle/>
            <a:p>
              <a:pPr algn="l" latinLnBrk="1">
                <a:defRPr/>
              </a:pPr>
              <a:endParaRPr kumimoji="1" lang="zh-CN" altLang="en-US" b="0" kern="0">
                <a:solidFill>
                  <a:srgbClr val="000000"/>
                </a:solidFill>
                <a:latin typeface="굴림" pitchFamily="34" charset="-127"/>
                <a:ea typeface="굴림" pitchFamily="34" charset="-127"/>
              </a:endParaRPr>
            </a:p>
          </p:txBody>
        </p:sp>
        <p:sp>
          <p:nvSpPr>
            <p:cNvPr id="7" name="Freeform 11"/>
            <p:cNvSpPr>
              <a:spLocks/>
            </p:cNvSpPr>
            <p:nvPr/>
          </p:nvSpPr>
          <p:spPr bwMode="auto">
            <a:xfrm>
              <a:off x="7536254" y="4385294"/>
              <a:ext cx="647085" cy="808460"/>
            </a:xfrm>
            <a:custGeom>
              <a:avLst/>
              <a:gdLst>
                <a:gd name="T0" fmla="*/ 0 w 408"/>
                <a:gd name="T1" fmla="*/ 306 h 509"/>
                <a:gd name="T2" fmla="*/ 0 w 408"/>
                <a:gd name="T3" fmla="*/ 509 h 509"/>
                <a:gd name="T4" fmla="*/ 408 w 408"/>
                <a:gd name="T5" fmla="*/ 204 h 509"/>
                <a:gd name="T6" fmla="*/ 408 w 408"/>
                <a:gd name="T7" fmla="*/ 0 h 509"/>
                <a:gd name="T8" fmla="*/ 0 w 408"/>
                <a:gd name="T9" fmla="*/ 306 h 509"/>
                <a:gd name="T10" fmla="*/ 0 60000 65536"/>
                <a:gd name="T11" fmla="*/ 0 60000 65536"/>
                <a:gd name="T12" fmla="*/ 0 60000 65536"/>
                <a:gd name="T13" fmla="*/ 0 60000 65536"/>
                <a:gd name="T14" fmla="*/ 0 60000 65536"/>
                <a:gd name="T15" fmla="*/ 0 w 408"/>
                <a:gd name="T16" fmla="*/ 0 h 509"/>
                <a:gd name="T17" fmla="*/ 408 w 408"/>
                <a:gd name="T18" fmla="*/ 509 h 509"/>
              </a:gdLst>
              <a:ahLst/>
              <a:cxnLst>
                <a:cxn ang="T10">
                  <a:pos x="T0" y="T1"/>
                </a:cxn>
                <a:cxn ang="T11">
                  <a:pos x="T2" y="T3"/>
                </a:cxn>
                <a:cxn ang="T12">
                  <a:pos x="T4" y="T5"/>
                </a:cxn>
                <a:cxn ang="T13">
                  <a:pos x="T6" y="T7"/>
                </a:cxn>
                <a:cxn ang="T14">
                  <a:pos x="T8" y="T9"/>
                </a:cxn>
              </a:cxnLst>
              <a:rect l="T15" t="T16" r="T17" b="T18"/>
              <a:pathLst>
                <a:path w="408" h="509">
                  <a:moveTo>
                    <a:pt x="0" y="306"/>
                  </a:moveTo>
                  <a:lnTo>
                    <a:pt x="0" y="509"/>
                  </a:lnTo>
                  <a:lnTo>
                    <a:pt x="408" y="204"/>
                  </a:lnTo>
                  <a:lnTo>
                    <a:pt x="408" y="0"/>
                  </a:lnTo>
                  <a:lnTo>
                    <a:pt x="0" y="306"/>
                  </a:lnTo>
                  <a:close/>
                </a:path>
              </a:pathLst>
            </a:custGeom>
            <a:solidFill>
              <a:srgbClr val="777777"/>
            </a:solidFill>
            <a:ln>
              <a:noFill/>
            </a:ln>
            <a:extLst/>
          </p:spPr>
          <p:txBody>
            <a:bodyPr/>
            <a:lstStyle/>
            <a:p>
              <a:pPr algn="l" latinLnBrk="1">
                <a:defRPr/>
              </a:pPr>
              <a:endParaRPr kumimoji="1" lang="zh-CN" altLang="en-US" b="0" kern="0">
                <a:solidFill>
                  <a:srgbClr val="000000"/>
                </a:solidFill>
                <a:latin typeface="굴림" pitchFamily="34" charset="-127"/>
                <a:ea typeface="굴림" pitchFamily="34" charset="-127"/>
              </a:endParaRPr>
            </a:p>
          </p:txBody>
        </p:sp>
      </p:grpSp>
      <p:grpSp>
        <p:nvGrpSpPr>
          <p:cNvPr id="8" name="组合 7"/>
          <p:cNvGrpSpPr>
            <a:grpSpLocks/>
          </p:cNvGrpSpPr>
          <p:nvPr/>
        </p:nvGrpSpPr>
        <p:grpSpPr bwMode="auto">
          <a:xfrm>
            <a:off x="899690" y="3381317"/>
            <a:ext cx="934972" cy="995742"/>
            <a:chOff x="1233264" y="3388767"/>
            <a:chExt cx="1042988" cy="1295399"/>
          </a:xfrm>
        </p:grpSpPr>
        <p:sp>
          <p:nvSpPr>
            <p:cNvPr id="9" name="Oval 12"/>
            <p:cNvSpPr>
              <a:spLocks noChangeArrowheads="1"/>
            </p:cNvSpPr>
            <p:nvPr/>
          </p:nvSpPr>
          <p:spPr bwMode="auto">
            <a:xfrm>
              <a:off x="1233264" y="4072979"/>
              <a:ext cx="1042988" cy="611187"/>
            </a:xfrm>
            <a:prstGeom prst="ellipse">
              <a:avLst/>
            </a:prstGeom>
            <a:gradFill rotWithShape="1">
              <a:gsLst>
                <a:gs pos="0">
                  <a:srgbClr val="000000"/>
                </a:gs>
                <a:gs pos="100000">
                  <a:srgbClr val="6C6C6C">
                    <a:alpha val="0"/>
                  </a:srgb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10" name="AutoShape 13"/>
            <p:cNvSpPr>
              <a:spLocks noChangeArrowheads="1"/>
            </p:cNvSpPr>
            <p:nvPr/>
          </p:nvSpPr>
          <p:spPr bwMode="auto">
            <a:xfrm>
              <a:off x="1449164" y="3388767"/>
              <a:ext cx="647700" cy="1165225"/>
            </a:xfrm>
            <a:prstGeom prst="can">
              <a:avLst>
                <a:gd name="adj" fmla="val 59318"/>
              </a:avLst>
            </a:prstGeom>
            <a:gradFill rotWithShape="0">
              <a:gsLst>
                <a:gs pos="0">
                  <a:srgbClr val="B9B9B9"/>
                </a:gs>
                <a:gs pos="50000">
                  <a:srgbClr val="FFFFFF"/>
                </a:gs>
                <a:gs pos="100000">
                  <a:srgbClr val="B9B9B9"/>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grpSp>
      <p:grpSp>
        <p:nvGrpSpPr>
          <p:cNvPr id="11" name="组合 10"/>
          <p:cNvGrpSpPr>
            <a:grpSpLocks/>
          </p:cNvGrpSpPr>
          <p:nvPr/>
        </p:nvGrpSpPr>
        <p:grpSpPr bwMode="auto">
          <a:xfrm>
            <a:off x="1818281" y="3102761"/>
            <a:ext cx="936232" cy="1274297"/>
            <a:chOff x="2276251" y="3028404"/>
            <a:chExt cx="1042988" cy="1655762"/>
          </a:xfrm>
        </p:grpSpPr>
        <p:sp>
          <p:nvSpPr>
            <p:cNvPr id="12" name="Oval 14"/>
            <p:cNvSpPr>
              <a:spLocks noChangeArrowheads="1"/>
            </p:cNvSpPr>
            <p:nvPr/>
          </p:nvSpPr>
          <p:spPr bwMode="auto">
            <a:xfrm>
              <a:off x="2276251" y="4072979"/>
              <a:ext cx="1042988" cy="611187"/>
            </a:xfrm>
            <a:prstGeom prst="ellipse">
              <a:avLst/>
            </a:prstGeom>
            <a:gradFill rotWithShape="1">
              <a:gsLst>
                <a:gs pos="0">
                  <a:srgbClr val="000000"/>
                </a:gs>
                <a:gs pos="100000">
                  <a:srgbClr val="6C6C6C">
                    <a:alpha val="0"/>
                  </a:srgb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13" name="AutoShape 15"/>
            <p:cNvSpPr>
              <a:spLocks noChangeArrowheads="1"/>
            </p:cNvSpPr>
            <p:nvPr/>
          </p:nvSpPr>
          <p:spPr bwMode="auto">
            <a:xfrm>
              <a:off x="2492151" y="3028404"/>
              <a:ext cx="647700" cy="1525587"/>
            </a:xfrm>
            <a:prstGeom prst="can">
              <a:avLst>
                <a:gd name="adj" fmla="val 59266"/>
              </a:avLst>
            </a:prstGeom>
            <a:gradFill rotWithShape="0">
              <a:gsLst>
                <a:gs pos="0">
                  <a:srgbClr val="B9B9B9"/>
                </a:gs>
                <a:gs pos="50000">
                  <a:srgbClr val="FFFFFF"/>
                </a:gs>
                <a:gs pos="100000">
                  <a:srgbClr val="B9B9B9"/>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grpSp>
      <p:grpSp>
        <p:nvGrpSpPr>
          <p:cNvPr id="14" name="组合 13"/>
          <p:cNvGrpSpPr>
            <a:grpSpLocks/>
          </p:cNvGrpSpPr>
          <p:nvPr/>
        </p:nvGrpSpPr>
        <p:grpSpPr bwMode="auto">
          <a:xfrm>
            <a:off x="2884300" y="2853196"/>
            <a:ext cx="936232" cy="1523863"/>
            <a:chOff x="3320826" y="2704554"/>
            <a:chExt cx="1042988" cy="1979612"/>
          </a:xfrm>
        </p:grpSpPr>
        <p:sp>
          <p:nvSpPr>
            <p:cNvPr id="15" name="Oval 16"/>
            <p:cNvSpPr>
              <a:spLocks noChangeArrowheads="1"/>
            </p:cNvSpPr>
            <p:nvPr/>
          </p:nvSpPr>
          <p:spPr bwMode="auto">
            <a:xfrm>
              <a:off x="3320826" y="4072979"/>
              <a:ext cx="1042988" cy="611187"/>
            </a:xfrm>
            <a:prstGeom prst="ellipse">
              <a:avLst/>
            </a:prstGeom>
            <a:gradFill rotWithShape="1">
              <a:gsLst>
                <a:gs pos="0">
                  <a:srgbClr val="000000"/>
                </a:gs>
                <a:gs pos="100000">
                  <a:srgbClr val="6C6C6C">
                    <a:alpha val="0"/>
                  </a:srgb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16" name="AutoShape 17"/>
            <p:cNvSpPr>
              <a:spLocks noChangeArrowheads="1"/>
            </p:cNvSpPr>
            <p:nvPr/>
          </p:nvSpPr>
          <p:spPr bwMode="auto">
            <a:xfrm>
              <a:off x="3536726" y="2704554"/>
              <a:ext cx="647700" cy="1849437"/>
            </a:xfrm>
            <a:prstGeom prst="can">
              <a:avLst>
                <a:gd name="adj" fmla="val 55151"/>
              </a:avLst>
            </a:prstGeom>
            <a:gradFill rotWithShape="0">
              <a:gsLst>
                <a:gs pos="0">
                  <a:srgbClr val="B9B9B9"/>
                </a:gs>
                <a:gs pos="50000">
                  <a:srgbClr val="FFFFFF"/>
                </a:gs>
                <a:gs pos="100000">
                  <a:srgbClr val="B9B9B9"/>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grpSp>
      <p:grpSp>
        <p:nvGrpSpPr>
          <p:cNvPr id="17" name="组合 16"/>
          <p:cNvGrpSpPr>
            <a:grpSpLocks/>
          </p:cNvGrpSpPr>
          <p:nvPr/>
        </p:nvGrpSpPr>
        <p:grpSpPr bwMode="auto">
          <a:xfrm>
            <a:off x="3884796" y="2575900"/>
            <a:ext cx="936232" cy="1801159"/>
            <a:chOff x="4365401" y="2344192"/>
            <a:chExt cx="1042988" cy="2339974"/>
          </a:xfrm>
        </p:grpSpPr>
        <p:sp>
          <p:nvSpPr>
            <p:cNvPr id="18" name="Oval 18"/>
            <p:cNvSpPr>
              <a:spLocks noChangeArrowheads="1"/>
            </p:cNvSpPr>
            <p:nvPr/>
          </p:nvSpPr>
          <p:spPr bwMode="auto">
            <a:xfrm>
              <a:off x="4365401" y="4072979"/>
              <a:ext cx="1042988" cy="611187"/>
            </a:xfrm>
            <a:prstGeom prst="ellipse">
              <a:avLst/>
            </a:prstGeom>
            <a:gradFill rotWithShape="1">
              <a:gsLst>
                <a:gs pos="0">
                  <a:srgbClr val="000000"/>
                </a:gs>
                <a:gs pos="100000">
                  <a:srgbClr val="6C6C6C">
                    <a:alpha val="0"/>
                  </a:srgb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19" name="AutoShape 19"/>
            <p:cNvSpPr>
              <a:spLocks noChangeArrowheads="1"/>
            </p:cNvSpPr>
            <p:nvPr/>
          </p:nvSpPr>
          <p:spPr bwMode="auto">
            <a:xfrm>
              <a:off x="4581301" y="2344192"/>
              <a:ext cx="647700" cy="2209800"/>
            </a:xfrm>
            <a:prstGeom prst="can">
              <a:avLst>
                <a:gd name="adj" fmla="val 56989"/>
              </a:avLst>
            </a:prstGeom>
            <a:gradFill rotWithShape="0">
              <a:gsLst>
                <a:gs pos="0">
                  <a:srgbClr val="B9B9B9"/>
                </a:gs>
                <a:gs pos="50000">
                  <a:srgbClr val="FFFFFF"/>
                </a:gs>
                <a:gs pos="100000">
                  <a:srgbClr val="B9B9B9"/>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grpSp>
      <p:grpSp>
        <p:nvGrpSpPr>
          <p:cNvPr id="20" name="组合 19"/>
          <p:cNvGrpSpPr>
            <a:grpSpLocks/>
          </p:cNvGrpSpPr>
          <p:nvPr/>
        </p:nvGrpSpPr>
        <p:grpSpPr bwMode="auto">
          <a:xfrm>
            <a:off x="4949555" y="2298605"/>
            <a:ext cx="933712" cy="2078454"/>
            <a:chOff x="5408389" y="1983829"/>
            <a:chExt cx="1042988" cy="2700337"/>
          </a:xfrm>
        </p:grpSpPr>
        <p:sp>
          <p:nvSpPr>
            <p:cNvPr id="21" name="Oval 20"/>
            <p:cNvSpPr>
              <a:spLocks noChangeArrowheads="1"/>
            </p:cNvSpPr>
            <p:nvPr/>
          </p:nvSpPr>
          <p:spPr bwMode="auto">
            <a:xfrm>
              <a:off x="5408389" y="4072979"/>
              <a:ext cx="1042988" cy="611187"/>
            </a:xfrm>
            <a:prstGeom prst="ellipse">
              <a:avLst/>
            </a:prstGeom>
            <a:gradFill rotWithShape="1">
              <a:gsLst>
                <a:gs pos="0">
                  <a:srgbClr val="000000"/>
                </a:gs>
                <a:gs pos="100000">
                  <a:srgbClr val="6C6C6C">
                    <a:alpha val="0"/>
                  </a:srgb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23" name="AutoShape 21"/>
            <p:cNvSpPr>
              <a:spLocks noChangeArrowheads="1"/>
            </p:cNvSpPr>
            <p:nvPr/>
          </p:nvSpPr>
          <p:spPr bwMode="auto">
            <a:xfrm>
              <a:off x="5624289" y="1983829"/>
              <a:ext cx="647700" cy="2570162"/>
            </a:xfrm>
            <a:prstGeom prst="can">
              <a:avLst>
                <a:gd name="adj" fmla="val 56381"/>
              </a:avLst>
            </a:prstGeom>
            <a:gradFill rotWithShape="0">
              <a:gsLst>
                <a:gs pos="0">
                  <a:srgbClr val="006600"/>
                </a:gs>
                <a:gs pos="50000">
                  <a:srgbClr val="008000"/>
                </a:gs>
                <a:gs pos="100000">
                  <a:srgbClr val="006600"/>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105988" tIns="52994" rIns="105988" bIns="52994" anchor="ctr"/>
            <a:lstStyle/>
            <a:p>
              <a:pPr algn="l" defTabSz="841785" latinLnBrk="1"/>
              <a:endParaRPr kumimoji="1" lang="zh-CN" altLang="en-US" sz="1700" b="0">
                <a:solidFill>
                  <a:srgbClr val="000000"/>
                </a:solidFill>
                <a:latin typeface="Gulim" pitchFamily="34" charset="-127"/>
                <a:ea typeface="Gulim" pitchFamily="34" charset="-127"/>
              </a:endParaRPr>
            </a:p>
          </p:txBody>
        </p:sp>
      </p:grpSp>
      <p:sp>
        <p:nvSpPr>
          <p:cNvPr id="24" name="Text Box 22"/>
          <p:cNvSpPr txBox="1">
            <a:spLocks noChangeArrowheads="1"/>
          </p:cNvSpPr>
          <p:nvPr/>
        </p:nvSpPr>
        <p:spPr bwMode="auto">
          <a:xfrm>
            <a:off x="1054679" y="4467810"/>
            <a:ext cx="710679" cy="238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zh-CN" altLang="en-US" sz="1000">
                <a:solidFill>
                  <a:srgbClr val="FFFFFF"/>
                </a:solidFill>
                <a:latin typeface="微软雅黑" pitchFamily="34" charset="-122"/>
                <a:ea typeface="微软雅黑" pitchFamily="34" charset="-122"/>
              </a:rPr>
              <a:t>文本</a:t>
            </a:r>
            <a:r>
              <a:rPr kumimoji="1" lang="en-US" altLang="ko-KR" sz="1000" b="0">
                <a:solidFill>
                  <a:srgbClr val="FFFFFF"/>
                </a:solidFill>
                <a:latin typeface="Arial Black" pitchFamily="34" charset="0"/>
                <a:ea typeface="Gulim" pitchFamily="34" charset="-127"/>
              </a:rPr>
              <a:t> 1</a:t>
            </a:r>
          </a:p>
        </p:txBody>
      </p:sp>
      <p:sp>
        <p:nvSpPr>
          <p:cNvPr id="25" name="Text Box 23"/>
          <p:cNvSpPr txBox="1">
            <a:spLocks noChangeArrowheads="1"/>
          </p:cNvSpPr>
          <p:nvPr/>
        </p:nvSpPr>
        <p:spPr bwMode="auto">
          <a:xfrm>
            <a:off x="1973270" y="4467810"/>
            <a:ext cx="713200" cy="238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zh-CN" altLang="en-US" sz="1000">
                <a:solidFill>
                  <a:srgbClr val="FFFFFF"/>
                </a:solidFill>
                <a:latin typeface="微软雅黑" pitchFamily="34" charset="-122"/>
                <a:ea typeface="微软雅黑" pitchFamily="34" charset="-122"/>
              </a:rPr>
              <a:t>文本 </a:t>
            </a:r>
            <a:r>
              <a:rPr kumimoji="1" lang="en-US" altLang="ko-KR" sz="1000" b="0">
                <a:solidFill>
                  <a:srgbClr val="FFFFFF"/>
                </a:solidFill>
                <a:latin typeface="Arial Black" pitchFamily="34" charset="0"/>
                <a:ea typeface="Gulim" pitchFamily="34" charset="-127"/>
              </a:rPr>
              <a:t>2</a:t>
            </a:r>
          </a:p>
        </p:txBody>
      </p:sp>
      <p:sp>
        <p:nvSpPr>
          <p:cNvPr id="26" name="Text Box 24"/>
          <p:cNvSpPr txBox="1">
            <a:spLocks noChangeArrowheads="1"/>
          </p:cNvSpPr>
          <p:nvPr/>
        </p:nvSpPr>
        <p:spPr bwMode="auto">
          <a:xfrm>
            <a:off x="3040550" y="4467810"/>
            <a:ext cx="711939" cy="238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zh-CN" altLang="en-US" sz="1000">
                <a:solidFill>
                  <a:srgbClr val="FFFFFF"/>
                </a:solidFill>
                <a:latin typeface="微软雅黑" pitchFamily="34" charset="-122"/>
                <a:ea typeface="微软雅黑" pitchFamily="34" charset="-122"/>
              </a:rPr>
              <a:t>文本 </a:t>
            </a:r>
            <a:r>
              <a:rPr kumimoji="1" lang="en-US" altLang="ko-KR" sz="1000" b="0">
                <a:solidFill>
                  <a:srgbClr val="FFFFFF"/>
                </a:solidFill>
                <a:latin typeface="Arial Black" pitchFamily="34" charset="0"/>
                <a:ea typeface="Gulim" pitchFamily="34" charset="-127"/>
              </a:rPr>
              <a:t>3</a:t>
            </a:r>
          </a:p>
        </p:txBody>
      </p:sp>
      <p:sp>
        <p:nvSpPr>
          <p:cNvPr id="27" name="Text Box 25"/>
          <p:cNvSpPr txBox="1">
            <a:spLocks noChangeArrowheads="1"/>
          </p:cNvSpPr>
          <p:nvPr/>
        </p:nvSpPr>
        <p:spPr bwMode="auto">
          <a:xfrm>
            <a:off x="4039785" y="4467810"/>
            <a:ext cx="713200" cy="238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zh-CN" altLang="en-US" sz="1000">
                <a:solidFill>
                  <a:srgbClr val="FFFFFF"/>
                </a:solidFill>
                <a:latin typeface="微软雅黑" pitchFamily="34" charset="-122"/>
                <a:ea typeface="微软雅黑" pitchFamily="34" charset="-122"/>
              </a:rPr>
              <a:t>文本 </a:t>
            </a:r>
            <a:r>
              <a:rPr kumimoji="1" lang="en-US" altLang="ko-KR" sz="1000" b="0">
                <a:solidFill>
                  <a:srgbClr val="FFFFFF"/>
                </a:solidFill>
                <a:latin typeface="Arial Black" pitchFamily="34" charset="0"/>
                <a:ea typeface="Gulim" pitchFamily="34" charset="-127"/>
              </a:rPr>
              <a:t>4</a:t>
            </a:r>
          </a:p>
        </p:txBody>
      </p:sp>
      <p:sp>
        <p:nvSpPr>
          <p:cNvPr id="28" name="Text Box 26"/>
          <p:cNvSpPr txBox="1">
            <a:spLocks noChangeArrowheads="1"/>
          </p:cNvSpPr>
          <p:nvPr/>
        </p:nvSpPr>
        <p:spPr bwMode="auto">
          <a:xfrm>
            <a:off x="5107064" y="4467810"/>
            <a:ext cx="710679" cy="238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zh-CN" altLang="en-US" sz="1000" dirty="0">
                <a:solidFill>
                  <a:schemeClr val="bg1"/>
                </a:solidFill>
                <a:latin typeface="微软雅黑" pitchFamily="34" charset="-122"/>
                <a:ea typeface="微软雅黑" pitchFamily="34" charset="-122"/>
              </a:rPr>
              <a:t>文本 </a:t>
            </a:r>
            <a:r>
              <a:rPr kumimoji="1" lang="en-US" altLang="ko-KR" sz="1000" b="0" dirty="0">
                <a:solidFill>
                  <a:schemeClr val="bg1"/>
                </a:solidFill>
                <a:latin typeface="Arial Black" pitchFamily="34" charset="0"/>
                <a:ea typeface="Gulim" pitchFamily="34" charset="-127"/>
              </a:rPr>
              <a:t>5</a:t>
            </a:r>
          </a:p>
        </p:txBody>
      </p:sp>
      <p:sp>
        <p:nvSpPr>
          <p:cNvPr id="29" name="Text Box 27"/>
          <p:cNvSpPr txBox="1">
            <a:spLocks noChangeArrowheads="1"/>
          </p:cNvSpPr>
          <p:nvPr/>
        </p:nvSpPr>
        <p:spPr bwMode="auto">
          <a:xfrm>
            <a:off x="1087441" y="3401484"/>
            <a:ext cx="580892" cy="31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en-US" altLang="ko-KR" sz="1500" b="0">
                <a:solidFill>
                  <a:srgbClr val="5F5F5F"/>
                </a:solidFill>
                <a:latin typeface="Arial Black" pitchFamily="34" charset="0"/>
                <a:ea typeface="Gulim" pitchFamily="34" charset="-127"/>
              </a:rPr>
              <a:t>10</a:t>
            </a:r>
          </a:p>
        </p:txBody>
      </p:sp>
      <p:sp>
        <p:nvSpPr>
          <p:cNvPr id="30" name="Text Box 28"/>
          <p:cNvSpPr txBox="1">
            <a:spLocks noChangeArrowheads="1"/>
          </p:cNvSpPr>
          <p:nvPr/>
        </p:nvSpPr>
        <p:spPr bwMode="auto">
          <a:xfrm>
            <a:off x="1995951" y="3111584"/>
            <a:ext cx="580893" cy="31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en-US" altLang="ko-KR" sz="1500" b="0">
                <a:solidFill>
                  <a:srgbClr val="5F5F5F"/>
                </a:solidFill>
                <a:latin typeface="Arial Black" pitchFamily="34" charset="0"/>
                <a:ea typeface="Gulim" pitchFamily="34" charset="-127"/>
              </a:rPr>
              <a:t>15</a:t>
            </a:r>
          </a:p>
        </p:txBody>
      </p:sp>
      <p:sp>
        <p:nvSpPr>
          <p:cNvPr id="31" name="Text Box 29"/>
          <p:cNvSpPr txBox="1">
            <a:spLocks noChangeArrowheads="1"/>
          </p:cNvSpPr>
          <p:nvPr/>
        </p:nvSpPr>
        <p:spPr bwMode="auto">
          <a:xfrm>
            <a:off x="3093472" y="2822945"/>
            <a:ext cx="583412" cy="31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en-US" altLang="ko-KR" sz="1500" b="0">
                <a:solidFill>
                  <a:srgbClr val="5F5F5F"/>
                </a:solidFill>
                <a:latin typeface="Arial Black" pitchFamily="34" charset="0"/>
                <a:ea typeface="Gulim" pitchFamily="34" charset="-127"/>
              </a:rPr>
              <a:t>20</a:t>
            </a:r>
          </a:p>
        </p:txBody>
      </p:sp>
      <p:sp>
        <p:nvSpPr>
          <p:cNvPr id="32" name="Text Box 30"/>
          <p:cNvSpPr txBox="1">
            <a:spLocks noChangeArrowheads="1"/>
          </p:cNvSpPr>
          <p:nvPr/>
        </p:nvSpPr>
        <p:spPr bwMode="auto">
          <a:xfrm>
            <a:off x="4082627" y="2564556"/>
            <a:ext cx="583413" cy="31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en-US" altLang="ko-KR" sz="1500" b="0">
                <a:solidFill>
                  <a:srgbClr val="5F5F5F"/>
                </a:solidFill>
                <a:latin typeface="Arial Black" pitchFamily="34" charset="0"/>
                <a:ea typeface="Gulim" pitchFamily="34" charset="-127"/>
              </a:rPr>
              <a:t>25</a:t>
            </a:r>
          </a:p>
        </p:txBody>
      </p:sp>
      <p:sp>
        <p:nvSpPr>
          <p:cNvPr id="33" name="Text Box 31"/>
          <p:cNvSpPr txBox="1">
            <a:spLocks noChangeArrowheads="1"/>
          </p:cNvSpPr>
          <p:nvPr/>
        </p:nvSpPr>
        <p:spPr bwMode="auto">
          <a:xfrm>
            <a:off x="5137306" y="2274656"/>
            <a:ext cx="580892" cy="31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algn="ctr" eaLnBrk="1" latinLnBrk="1" hangingPunct="1"/>
            <a:r>
              <a:rPr kumimoji="1" lang="en-US" altLang="ko-KR" sz="1500" b="0">
                <a:solidFill>
                  <a:srgbClr val="FFFFFF"/>
                </a:solidFill>
                <a:latin typeface="Arial Black" pitchFamily="34" charset="0"/>
                <a:ea typeface="Gulim" pitchFamily="34" charset="-127"/>
              </a:rPr>
              <a:t>30</a:t>
            </a:r>
          </a:p>
        </p:txBody>
      </p:sp>
      <p:sp>
        <p:nvSpPr>
          <p:cNvPr id="34" name="WordArt 33"/>
          <p:cNvSpPr>
            <a:spLocks noChangeArrowheads="1" noChangeShapeType="1" noTextEdit="1"/>
          </p:cNvSpPr>
          <p:nvPr/>
        </p:nvSpPr>
        <p:spPr bwMode="auto">
          <a:xfrm>
            <a:off x="5980292" y="4118670"/>
            <a:ext cx="937492" cy="195367"/>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fromWordArt="1">
            <a:prstTxWarp prst="textPlain">
              <a:avLst>
                <a:gd name="adj" fmla="val 50000"/>
              </a:avLst>
            </a:prstTxWarp>
          </a:bodyPr>
          <a:lstStyle/>
          <a:p>
            <a:r>
              <a:rPr lang="zh-CN" altLang="en-US" kern="10" spc="-71">
                <a:solidFill>
                  <a:srgbClr val="FFFFFF"/>
                </a:solidFill>
                <a:latin typeface="微软雅黑"/>
                <a:ea typeface="微软雅黑"/>
              </a:rPr>
              <a:t>文本</a:t>
            </a:r>
          </a:p>
        </p:txBody>
      </p:sp>
      <p:sp>
        <p:nvSpPr>
          <p:cNvPr id="35" name="AutoShape 36"/>
          <p:cNvSpPr>
            <a:spLocks noChangeArrowheads="1"/>
          </p:cNvSpPr>
          <p:nvPr/>
        </p:nvSpPr>
        <p:spPr bwMode="auto">
          <a:xfrm>
            <a:off x="611135" y="1781827"/>
            <a:ext cx="2143379" cy="714665"/>
          </a:xfrm>
          <a:prstGeom prst="roundRect">
            <a:avLst>
              <a:gd name="adj" fmla="val 6616"/>
            </a:avLst>
          </a:prstGeom>
          <a:solidFill>
            <a:srgbClr val="000000">
              <a:alpha val="10196"/>
            </a:srgbClr>
          </a:solidFill>
          <a:ln w="19050" cap="rnd" algn="ctr">
            <a:solidFill>
              <a:srgbClr val="9E9E9E"/>
            </a:solidFill>
            <a:prstDash val="sysDot"/>
            <a:round/>
            <a:headEnd/>
            <a:tailEnd/>
          </a:ln>
        </p:spPr>
        <p:txBody>
          <a:bodyPr wrap="none" lIns="84133" tIns="42067" rIns="84133" bIns="42067"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36" name="Text Box 37"/>
          <p:cNvSpPr txBox="1">
            <a:spLocks noChangeArrowheads="1"/>
          </p:cNvSpPr>
          <p:nvPr/>
        </p:nvSpPr>
        <p:spPr bwMode="auto">
          <a:xfrm>
            <a:off x="1209668" y="1838546"/>
            <a:ext cx="1440260" cy="285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zh-CN" altLang="en-US" sz="1300" dirty="0">
                <a:solidFill>
                  <a:srgbClr val="006600"/>
                </a:solidFill>
                <a:latin typeface="微软雅黑" pitchFamily="34" charset="-122"/>
                <a:ea typeface="微软雅黑" pitchFamily="34" charset="-122"/>
              </a:rPr>
              <a:t>在此插入内容</a:t>
            </a:r>
            <a:endParaRPr lang="en-US" altLang="zh-CN" sz="1300" dirty="0">
              <a:solidFill>
                <a:srgbClr val="006600"/>
              </a:solidFill>
              <a:latin typeface="微软雅黑" pitchFamily="34" charset="-122"/>
              <a:ea typeface="微软雅黑" pitchFamily="34" charset="-122"/>
            </a:endParaRPr>
          </a:p>
        </p:txBody>
      </p:sp>
      <p:sp>
        <p:nvSpPr>
          <p:cNvPr id="37" name="Text Box 38"/>
          <p:cNvSpPr txBox="1">
            <a:spLocks noChangeArrowheads="1"/>
          </p:cNvSpPr>
          <p:nvPr/>
        </p:nvSpPr>
        <p:spPr bwMode="auto">
          <a:xfrm>
            <a:off x="1209668" y="2147353"/>
            <a:ext cx="1440260" cy="285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latinLnBrk="1" hangingPunct="1"/>
            <a:r>
              <a:rPr kumimoji="1" lang="zh-CN" altLang="en-US" sz="1300" b="0">
                <a:solidFill>
                  <a:srgbClr val="7F7F7F"/>
                </a:solidFill>
                <a:latin typeface="微软雅黑" pitchFamily="34" charset="-122"/>
                <a:ea typeface="微软雅黑" pitchFamily="34" charset="-122"/>
              </a:rPr>
              <a:t>在此插入内容</a:t>
            </a:r>
          </a:p>
        </p:txBody>
      </p:sp>
      <p:sp>
        <p:nvSpPr>
          <p:cNvPr id="38" name="AutoShape 39"/>
          <p:cNvSpPr>
            <a:spLocks noChangeArrowheads="1"/>
          </p:cNvSpPr>
          <p:nvPr/>
        </p:nvSpPr>
        <p:spPr bwMode="auto">
          <a:xfrm>
            <a:off x="810226" y="1872579"/>
            <a:ext cx="214212" cy="223096"/>
          </a:xfrm>
          <a:prstGeom prst="can">
            <a:avLst>
              <a:gd name="adj" fmla="val 52059"/>
            </a:avLst>
          </a:prstGeom>
          <a:solidFill>
            <a:srgbClr val="008000"/>
          </a:solidFill>
          <a:ln>
            <a:noFill/>
          </a:ln>
          <a:extLst/>
        </p:spPr>
        <p:txBody>
          <a:bodyPr wrap="none" lIns="84133" tIns="42067" rIns="84133" bIns="42067" anchor="ctr"/>
          <a:lstStyle/>
          <a:p>
            <a:pPr algn="l" defTabSz="841785" latinLnBrk="1"/>
            <a:endParaRPr kumimoji="1" lang="zh-CN" altLang="en-US" sz="1700" b="0">
              <a:solidFill>
                <a:srgbClr val="000000"/>
              </a:solidFill>
              <a:latin typeface="Gulim" pitchFamily="34" charset="-127"/>
              <a:ea typeface="Gulim" pitchFamily="34" charset="-127"/>
            </a:endParaRPr>
          </a:p>
        </p:txBody>
      </p:sp>
      <p:sp>
        <p:nvSpPr>
          <p:cNvPr id="39" name="AutoShape 40"/>
          <p:cNvSpPr>
            <a:spLocks noChangeArrowheads="1"/>
          </p:cNvSpPr>
          <p:nvPr/>
        </p:nvSpPr>
        <p:spPr bwMode="auto">
          <a:xfrm>
            <a:off x="810226" y="2182645"/>
            <a:ext cx="214212" cy="220575"/>
          </a:xfrm>
          <a:prstGeom prst="can">
            <a:avLst>
              <a:gd name="adj" fmla="val 51470"/>
            </a:avLst>
          </a:prstGeom>
          <a:gradFill rotWithShape="0">
            <a:gsLst>
              <a:gs pos="0">
                <a:srgbClr val="B9B9B9"/>
              </a:gs>
              <a:gs pos="50000">
                <a:srgbClr val="FFFFFF"/>
              </a:gs>
              <a:gs pos="100000">
                <a:srgbClr val="B9B9B9"/>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84133" tIns="42067" rIns="84133" bIns="42067" anchor="ctr"/>
          <a:lstStyle/>
          <a:p>
            <a:pPr algn="l" defTabSz="841785" latinLnBrk="1"/>
            <a:endParaRPr kumimoji="1" lang="zh-CN" altLang="en-US" sz="1700" b="0">
              <a:solidFill>
                <a:srgbClr val="000000"/>
              </a:solidFill>
              <a:latin typeface="Gulim" pitchFamily="34" charset="-127"/>
              <a:ea typeface="Gulim" pitchFamily="34" charset="-127"/>
            </a:endParaRPr>
          </a:p>
        </p:txBody>
      </p:sp>
      <p:pic>
        <p:nvPicPr>
          <p:cNvPr id="40" name="图片 28"/>
          <p:cNvPicPr>
            <a:picLocks noChangeAspect="1"/>
          </p:cNvPicPr>
          <p:nvPr/>
        </p:nvPicPr>
        <p:blipFill>
          <a:blip r:embed="rId3" cstate="print">
            <a:lum contrast="20000"/>
            <a:extLst>
              <a:ext uri="{28A0092B-C50C-407E-A947-70E740481C1C}">
                <a14:useLocalDpi xmlns:a14="http://schemas.microsoft.com/office/drawing/2010/main" xmlns="" val="0"/>
              </a:ext>
            </a:extLst>
          </a:blip>
          <a:srcRect l="24146" r="16747" b="13010"/>
          <a:stretch>
            <a:fillRect/>
          </a:stretch>
        </p:blipFill>
        <p:spPr bwMode="auto">
          <a:xfrm>
            <a:off x="6992129" y="2447336"/>
            <a:ext cx="1701094" cy="16788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3366644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by="(-#ppt_w*2)" calcmode="lin" valueType="num">
                                      <p:cBhvr rctx="PPT">
                                        <p:cTn id="7" dur="250" autoRev="1" fill="hold">
                                          <p:stCondLst>
                                            <p:cond delay="0"/>
                                          </p:stCondLst>
                                        </p:cTn>
                                        <p:tgtEl>
                                          <p:spTgt spid="22"/>
                                        </p:tgtEl>
                                        <p:attrNameLst>
                                          <p:attrName>ppt_w</p:attrName>
                                        </p:attrNameLst>
                                      </p:cBhvr>
                                    </p:anim>
                                    <p:anim by="(#ppt_w*0.50)" calcmode="lin" valueType="num">
                                      <p:cBhvr>
                                        <p:cTn id="8" dur="250" decel="50000" autoRev="1" fill="hold">
                                          <p:stCondLst>
                                            <p:cond delay="0"/>
                                          </p:stCondLst>
                                        </p:cTn>
                                        <p:tgtEl>
                                          <p:spTgt spid="22"/>
                                        </p:tgtEl>
                                        <p:attrNameLst>
                                          <p:attrName>ppt_x</p:attrName>
                                        </p:attrNameLst>
                                      </p:cBhvr>
                                    </p:anim>
                                    <p:anim from="(-#ppt_h/2)" to="(#ppt_y)" calcmode="lin" valueType="num">
                                      <p:cBhvr>
                                        <p:cTn id="9" dur="500" fill="hold">
                                          <p:stCondLst>
                                            <p:cond delay="0"/>
                                          </p:stCondLst>
                                        </p:cTn>
                                        <p:tgtEl>
                                          <p:spTgt spid="22"/>
                                        </p:tgtEl>
                                        <p:attrNameLst>
                                          <p:attrName>ppt_y</p:attrName>
                                        </p:attrNameLst>
                                      </p:cBhvr>
                                    </p:anim>
                                    <p:animRot by="21600000">
                                      <p:cBhvr>
                                        <p:cTn id="10" dur="500" fill="hold">
                                          <p:stCondLst>
                                            <p:cond delay="0"/>
                                          </p:stCondLst>
                                        </p:cTn>
                                        <p:tgtEl>
                                          <p:spTgt spid="22"/>
                                        </p:tgtEl>
                                        <p:attrNameLst>
                                          <p:attrName>r</p:attrName>
                                        </p:attrNameLst>
                                      </p:cBhvr>
                                    </p:animRot>
                                  </p:childTnLst>
                                </p:cTn>
                              </p:par>
                            </p:childTnLst>
                          </p:cTn>
                        </p:par>
                        <p:par>
                          <p:cTn id="11" fill="hold">
                            <p:stCondLst>
                              <p:cond delay="900"/>
                            </p:stCondLst>
                            <p:childTnLst>
                              <p:par>
                                <p:cTn id="12" presetID="17" presetClass="entr" presetSubtype="1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strVal val="#ppt_h"/>
                                          </p:val>
                                        </p:tav>
                                        <p:tav tm="100000">
                                          <p:val>
                                            <p:strVal val="#ppt_h"/>
                                          </p:val>
                                        </p:tav>
                                      </p:tavLst>
                                    </p:anim>
                                  </p:childTnLst>
                                </p:cTn>
                              </p:par>
                              <p:par>
                                <p:cTn id="16" presetID="22" presetClass="entr" presetSubtype="8"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400"/>
                            </p:stCondLst>
                            <p:childTnLst>
                              <p:par>
                                <p:cTn id="20" presetID="2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par>
                                <p:cTn id="23" presetID="22" presetClass="entr" presetSubtype="4" fill="hold" nodeType="withEffect">
                                  <p:stCondLst>
                                    <p:cond delay="25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nodeType="withEffect">
                                  <p:stCondLst>
                                    <p:cond delay="5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75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par>
                                <p:cTn id="32" presetID="22" presetClass="entr" presetSubtype="4" fill="hold" nodeType="withEffect">
                                  <p:stCondLst>
                                    <p:cond delay="1000"/>
                                  </p:stCondLst>
                                  <p:childTnLst>
                                    <p:set>
                                      <p:cBhvr>
                                        <p:cTn id="33" dur="1" fill="hold">
                                          <p:stCondLst>
                                            <p:cond delay="0"/>
                                          </p:stCondLst>
                                        </p:cTn>
                                        <p:tgtEl>
                                          <p:spTgt spid="20"/>
                                        </p:tgtEl>
                                        <p:attrNameLst>
                                          <p:attrName>style.visibility</p:attrName>
                                        </p:attrNameLst>
                                      </p:cBhvr>
                                      <p:to>
                                        <p:strVal val="visible"/>
                                      </p:to>
                                    </p:set>
                                    <p:animEffect transition="in" filter="wipe(down)">
                                      <p:cBhvr>
                                        <p:cTn id="34" dur="500"/>
                                        <p:tgtEl>
                                          <p:spTgt spid="20"/>
                                        </p:tgtEl>
                                      </p:cBhvr>
                                    </p:animEffect>
                                  </p:childTnLst>
                                </p:cTn>
                              </p:par>
                            </p:childTnLst>
                          </p:cTn>
                        </p:par>
                        <p:par>
                          <p:cTn id="35" fill="hold">
                            <p:stCondLst>
                              <p:cond delay="2900"/>
                            </p:stCondLst>
                            <p:childTnLst>
                              <p:par>
                                <p:cTn id="36" presetID="1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1000" fill="hold"/>
                                        <p:tgtEl>
                                          <p:spTgt spid="29"/>
                                        </p:tgtEl>
                                        <p:attrNameLst>
                                          <p:attrName>ppt_w</p:attrName>
                                        </p:attrNameLst>
                                      </p:cBhvr>
                                      <p:tavLst>
                                        <p:tav tm="0">
                                          <p:val>
                                            <p:fltVal val="0"/>
                                          </p:val>
                                        </p:tav>
                                        <p:tav tm="100000">
                                          <p:val>
                                            <p:strVal val="#ppt_w"/>
                                          </p:val>
                                        </p:tav>
                                      </p:tavLst>
                                    </p:anim>
                                    <p:anim calcmode="lin" valueType="num">
                                      <p:cBhvr>
                                        <p:cTn id="39" dur="1000" fill="hold"/>
                                        <p:tgtEl>
                                          <p:spTgt spid="29"/>
                                        </p:tgtEl>
                                        <p:attrNameLst>
                                          <p:attrName>ppt_h</p:attrName>
                                        </p:attrNameLst>
                                      </p:cBhvr>
                                      <p:tavLst>
                                        <p:tav tm="0">
                                          <p:val>
                                            <p:fltVal val="0"/>
                                          </p:val>
                                        </p:tav>
                                        <p:tav tm="100000">
                                          <p:val>
                                            <p:strVal val="#ppt_h"/>
                                          </p:val>
                                        </p:tav>
                                      </p:tavLst>
                                    </p:anim>
                                    <p:anim calcmode="lin" valueType="num">
                                      <p:cBhvr>
                                        <p:cTn id="40"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29"/>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250"/>
                                  </p:stCondLst>
                                  <p:childTnLst>
                                    <p:set>
                                      <p:cBhvr>
                                        <p:cTn id="43" dur="1" fill="hold">
                                          <p:stCondLst>
                                            <p:cond delay="0"/>
                                          </p:stCondLst>
                                        </p:cTn>
                                        <p:tgtEl>
                                          <p:spTgt spid="30"/>
                                        </p:tgtEl>
                                        <p:attrNameLst>
                                          <p:attrName>style.visibility</p:attrName>
                                        </p:attrNameLst>
                                      </p:cBhvr>
                                      <p:to>
                                        <p:strVal val="visible"/>
                                      </p:to>
                                    </p:set>
                                    <p:anim calcmode="lin" valueType="num">
                                      <p:cBhvr>
                                        <p:cTn id="44" dur="1000" fill="hold"/>
                                        <p:tgtEl>
                                          <p:spTgt spid="30"/>
                                        </p:tgtEl>
                                        <p:attrNameLst>
                                          <p:attrName>ppt_w</p:attrName>
                                        </p:attrNameLst>
                                      </p:cBhvr>
                                      <p:tavLst>
                                        <p:tav tm="0">
                                          <p:val>
                                            <p:fltVal val="0"/>
                                          </p:val>
                                        </p:tav>
                                        <p:tav tm="100000">
                                          <p:val>
                                            <p:strVal val="#ppt_w"/>
                                          </p:val>
                                        </p:tav>
                                      </p:tavLst>
                                    </p:anim>
                                    <p:anim calcmode="lin" valueType="num">
                                      <p:cBhvr>
                                        <p:cTn id="45" dur="1000" fill="hold"/>
                                        <p:tgtEl>
                                          <p:spTgt spid="30"/>
                                        </p:tgtEl>
                                        <p:attrNameLst>
                                          <p:attrName>ppt_h</p:attrName>
                                        </p:attrNameLst>
                                      </p:cBhvr>
                                      <p:tavLst>
                                        <p:tav tm="0">
                                          <p:val>
                                            <p:fltVal val="0"/>
                                          </p:val>
                                        </p:tav>
                                        <p:tav tm="100000">
                                          <p:val>
                                            <p:strVal val="#ppt_h"/>
                                          </p:val>
                                        </p:tav>
                                      </p:tavLst>
                                    </p:anim>
                                    <p:anim calcmode="lin" valueType="num">
                                      <p:cBhvr>
                                        <p:cTn id="46"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0"/>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5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1000" fill="hold"/>
                                        <p:tgtEl>
                                          <p:spTgt spid="31"/>
                                        </p:tgtEl>
                                        <p:attrNameLst>
                                          <p:attrName>ppt_w</p:attrName>
                                        </p:attrNameLst>
                                      </p:cBhvr>
                                      <p:tavLst>
                                        <p:tav tm="0">
                                          <p:val>
                                            <p:fltVal val="0"/>
                                          </p:val>
                                        </p:tav>
                                        <p:tav tm="100000">
                                          <p:val>
                                            <p:strVal val="#ppt_w"/>
                                          </p:val>
                                        </p:tav>
                                      </p:tavLst>
                                    </p:anim>
                                    <p:anim calcmode="lin" valueType="num">
                                      <p:cBhvr>
                                        <p:cTn id="51" dur="1000" fill="hold"/>
                                        <p:tgtEl>
                                          <p:spTgt spid="31"/>
                                        </p:tgtEl>
                                        <p:attrNameLst>
                                          <p:attrName>ppt_h</p:attrName>
                                        </p:attrNameLst>
                                      </p:cBhvr>
                                      <p:tavLst>
                                        <p:tav tm="0">
                                          <p:val>
                                            <p:fltVal val="0"/>
                                          </p:val>
                                        </p:tav>
                                        <p:tav tm="100000">
                                          <p:val>
                                            <p:strVal val="#ppt_h"/>
                                          </p:val>
                                        </p:tav>
                                      </p:tavLst>
                                    </p:anim>
                                    <p:anim calcmode="lin" valueType="num">
                                      <p:cBhvr>
                                        <p:cTn id="52"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1"/>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750"/>
                                  </p:stCondLst>
                                  <p:childTnLst>
                                    <p:set>
                                      <p:cBhvr>
                                        <p:cTn id="55" dur="1" fill="hold">
                                          <p:stCondLst>
                                            <p:cond delay="0"/>
                                          </p:stCondLst>
                                        </p:cTn>
                                        <p:tgtEl>
                                          <p:spTgt spid="32"/>
                                        </p:tgtEl>
                                        <p:attrNameLst>
                                          <p:attrName>style.visibility</p:attrName>
                                        </p:attrNameLst>
                                      </p:cBhvr>
                                      <p:to>
                                        <p:strVal val="visible"/>
                                      </p:to>
                                    </p:set>
                                    <p:anim calcmode="lin" valueType="num">
                                      <p:cBhvr>
                                        <p:cTn id="56" dur="1000" fill="hold"/>
                                        <p:tgtEl>
                                          <p:spTgt spid="32"/>
                                        </p:tgtEl>
                                        <p:attrNameLst>
                                          <p:attrName>ppt_w</p:attrName>
                                        </p:attrNameLst>
                                      </p:cBhvr>
                                      <p:tavLst>
                                        <p:tav tm="0">
                                          <p:val>
                                            <p:fltVal val="0"/>
                                          </p:val>
                                        </p:tav>
                                        <p:tav tm="100000">
                                          <p:val>
                                            <p:strVal val="#ppt_w"/>
                                          </p:val>
                                        </p:tav>
                                      </p:tavLst>
                                    </p:anim>
                                    <p:anim calcmode="lin" valueType="num">
                                      <p:cBhvr>
                                        <p:cTn id="57" dur="1000" fill="hold"/>
                                        <p:tgtEl>
                                          <p:spTgt spid="32"/>
                                        </p:tgtEl>
                                        <p:attrNameLst>
                                          <p:attrName>ppt_h</p:attrName>
                                        </p:attrNameLst>
                                      </p:cBhvr>
                                      <p:tavLst>
                                        <p:tav tm="0">
                                          <p:val>
                                            <p:fltVal val="0"/>
                                          </p:val>
                                        </p:tav>
                                        <p:tav tm="100000">
                                          <p:val>
                                            <p:strVal val="#ppt_h"/>
                                          </p:val>
                                        </p:tav>
                                      </p:tavLst>
                                    </p:anim>
                                    <p:anim calcmode="lin" valueType="num">
                                      <p:cBhvr>
                                        <p:cTn id="58"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10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1000" fill="hold"/>
                                        <p:tgtEl>
                                          <p:spTgt spid="33"/>
                                        </p:tgtEl>
                                        <p:attrNameLst>
                                          <p:attrName>ppt_w</p:attrName>
                                        </p:attrNameLst>
                                      </p:cBhvr>
                                      <p:tavLst>
                                        <p:tav tm="0">
                                          <p:val>
                                            <p:fltVal val="0"/>
                                          </p:val>
                                        </p:tav>
                                        <p:tav tm="100000">
                                          <p:val>
                                            <p:strVal val="#ppt_w"/>
                                          </p:val>
                                        </p:tav>
                                      </p:tavLst>
                                    </p:anim>
                                    <p:anim calcmode="lin" valueType="num">
                                      <p:cBhvr>
                                        <p:cTn id="63" dur="1000" fill="hold"/>
                                        <p:tgtEl>
                                          <p:spTgt spid="33"/>
                                        </p:tgtEl>
                                        <p:attrNameLst>
                                          <p:attrName>ppt_h</p:attrName>
                                        </p:attrNameLst>
                                      </p:cBhvr>
                                      <p:tavLst>
                                        <p:tav tm="0">
                                          <p:val>
                                            <p:fltVal val="0"/>
                                          </p:val>
                                        </p:tav>
                                        <p:tav tm="100000">
                                          <p:val>
                                            <p:strVal val="#ppt_h"/>
                                          </p:val>
                                        </p:tav>
                                      </p:tavLst>
                                    </p:anim>
                                    <p:anim calcmode="lin" valueType="num">
                                      <p:cBhvr>
                                        <p:cTn id="64"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4900"/>
                            </p:stCondLst>
                            <p:childTnLst>
                              <p:par>
                                <p:cTn id="67" presetID="42" presetClass="entr" presetSubtype="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strVal val="#ppt_x"/>
                                          </p:val>
                                        </p:tav>
                                        <p:tav tm="100000">
                                          <p:val>
                                            <p:strVal val="#ppt_x"/>
                                          </p:val>
                                        </p:tav>
                                      </p:tavLst>
                                    </p:anim>
                                    <p:anim calcmode="lin" valueType="num">
                                      <p:cBhvr>
                                        <p:cTn id="71" dur="500" fill="hold"/>
                                        <p:tgtEl>
                                          <p:spTgt spid="24"/>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anim calcmode="lin" valueType="num">
                                      <p:cBhvr>
                                        <p:cTn id="75" dur="500" fill="hold"/>
                                        <p:tgtEl>
                                          <p:spTgt spid="25"/>
                                        </p:tgtEl>
                                        <p:attrNameLst>
                                          <p:attrName>ppt_x</p:attrName>
                                        </p:attrNameLst>
                                      </p:cBhvr>
                                      <p:tavLst>
                                        <p:tav tm="0">
                                          <p:val>
                                            <p:strVal val="#ppt_x"/>
                                          </p:val>
                                        </p:tav>
                                        <p:tav tm="100000">
                                          <p:val>
                                            <p:strVal val="#ppt_x"/>
                                          </p:val>
                                        </p:tav>
                                      </p:tavLst>
                                    </p:anim>
                                    <p:anim calcmode="lin" valueType="num">
                                      <p:cBhvr>
                                        <p:cTn id="76" dur="500" fill="hold"/>
                                        <p:tgtEl>
                                          <p:spTgt spid="2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50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anim calcmode="lin" valueType="num">
                                      <p:cBhvr>
                                        <p:cTn id="80" dur="500" fill="hold"/>
                                        <p:tgtEl>
                                          <p:spTgt spid="26"/>
                                        </p:tgtEl>
                                        <p:attrNameLst>
                                          <p:attrName>ppt_x</p:attrName>
                                        </p:attrNameLst>
                                      </p:cBhvr>
                                      <p:tavLst>
                                        <p:tav tm="0">
                                          <p:val>
                                            <p:strVal val="#ppt_x"/>
                                          </p:val>
                                        </p:tav>
                                        <p:tav tm="100000">
                                          <p:val>
                                            <p:strVal val="#ppt_x"/>
                                          </p:val>
                                        </p:tav>
                                      </p:tavLst>
                                    </p:anim>
                                    <p:anim calcmode="lin" valueType="num">
                                      <p:cBhvr>
                                        <p:cTn id="81" dur="500" fill="hold"/>
                                        <p:tgtEl>
                                          <p:spTgt spid="26"/>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75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anim calcmode="lin" valueType="num">
                                      <p:cBhvr>
                                        <p:cTn id="85" dur="500" fill="hold"/>
                                        <p:tgtEl>
                                          <p:spTgt spid="27"/>
                                        </p:tgtEl>
                                        <p:attrNameLst>
                                          <p:attrName>ppt_x</p:attrName>
                                        </p:attrNameLst>
                                      </p:cBhvr>
                                      <p:tavLst>
                                        <p:tav tm="0">
                                          <p:val>
                                            <p:strVal val="#ppt_x"/>
                                          </p:val>
                                        </p:tav>
                                        <p:tav tm="100000">
                                          <p:val>
                                            <p:strVal val="#ppt_x"/>
                                          </p:val>
                                        </p:tav>
                                      </p:tavLst>
                                    </p:anim>
                                    <p:anim calcmode="lin" valueType="num">
                                      <p:cBhvr>
                                        <p:cTn id="86" dur="500" fill="hold"/>
                                        <p:tgtEl>
                                          <p:spTgt spid="2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00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500"/>
                                        <p:tgtEl>
                                          <p:spTgt spid="28"/>
                                        </p:tgtEl>
                                      </p:cBhvr>
                                    </p:animEffect>
                                    <p:anim calcmode="lin" valueType="num">
                                      <p:cBhvr>
                                        <p:cTn id="90" dur="500" fill="hold"/>
                                        <p:tgtEl>
                                          <p:spTgt spid="28"/>
                                        </p:tgtEl>
                                        <p:attrNameLst>
                                          <p:attrName>ppt_x</p:attrName>
                                        </p:attrNameLst>
                                      </p:cBhvr>
                                      <p:tavLst>
                                        <p:tav tm="0">
                                          <p:val>
                                            <p:strVal val="#ppt_x"/>
                                          </p:val>
                                        </p:tav>
                                        <p:tav tm="100000">
                                          <p:val>
                                            <p:strVal val="#ppt_x"/>
                                          </p:val>
                                        </p:tav>
                                      </p:tavLst>
                                    </p:anim>
                                    <p:anim calcmode="lin" valueType="num">
                                      <p:cBhvr>
                                        <p:cTn id="91" dur="500" fill="hold"/>
                                        <p:tgtEl>
                                          <p:spTgt spid="28"/>
                                        </p:tgtEl>
                                        <p:attrNameLst>
                                          <p:attrName>ppt_y</p:attrName>
                                        </p:attrNameLst>
                                      </p:cBhvr>
                                      <p:tavLst>
                                        <p:tav tm="0">
                                          <p:val>
                                            <p:strVal val="#ppt_y+.1"/>
                                          </p:val>
                                        </p:tav>
                                        <p:tav tm="100000">
                                          <p:val>
                                            <p:strVal val="#ppt_y"/>
                                          </p:val>
                                        </p:tav>
                                      </p:tavLst>
                                    </p:anim>
                                  </p:childTnLst>
                                </p:cTn>
                              </p:par>
                            </p:childTnLst>
                          </p:cTn>
                        </p:par>
                        <p:par>
                          <p:cTn id="92" fill="hold">
                            <p:stCondLst>
                              <p:cond delay="6400"/>
                            </p:stCondLst>
                            <p:childTnLst>
                              <p:par>
                                <p:cTn id="93" presetID="14" presetClass="entr" presetSubtype="1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randombar(horizontal)">
                                      <p:cBhvr>
                                        <p:cTn id="95" dur="500"/>
                                        <p:tgtEl>
                                          <p:spTgt spid="34"/>
                                        </p:tgtEl>
                                      </p:cBhvr>
                                    </p:animEffect>
                                  </p:childTnLst>
                                </p:cTn>
                              </p:par>
                            </p:childTnLst>
                          </p:cTn>
                        </p:par>
                        <p:par>
                          <p:cTn id="96" fill="hold">
                            <p:stCondLst>
                              <p:cond delay="6900"/>
                            </p:stCondLst>
                            <p:childTnLst>
                              <p:par>
                                <p:cTn id="97" presetID="22" presetClass="entr" presetSubtype="4"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ipe(down)">
                                      <p:cBhvr>
                                        <p:cTn id="99" dur="500"/>
                                        <p:tgtEl>
                                          <p:spTgt spid="35"/>
                                        </p:tgtEl>
                                      </p:cBhvr>
                                    </p:animEffect>
                                  </p:childTnLst>
                                </p:cTn>
                              </p:par>
                            </p:childTnLst>
                          </p:cTn>
                        </p:par>
                        <p:par>
                          <p:cTn id="100" fill="hold">
                            <p:stCondLst>
                              <p:cond delay="7400"/>
                            </p:stCondLst>
                            <p:childTnLst>
                              <p:par>
                                <p:cTn id="101" presetID="42" presetClass="entr" presetSubtype="0" fill="hold" grpId="0" nodeType="after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1000"/>
                                        <p:tgtEl>
                                          <p:spTgt spid="38"/>
                                        </p:tgtEl>
                                      </p:cBhvr>
                                    </p:animEffect>
                                    <p:anim calcmode="lin" valueType="num">
                                      <p:cBhvr>
                                        <p:cTn id="104" dur="1000" fill="hold"/>
                                        <p:tgtEl>
                                          <p:spTgt spid="38"/>
                                        </p:tgtEl>
                                        <p:attrNameLst>
                                          <p:attrName>ppt_x</p:attrName>
                                        </p:attrNameLst>
                                      </p:cBhvr>
                                      <p:tavLst>
                                        <p:tav tm="0">
                                          <p:val>
                                            <p:strVal val="#ppt_x"/>
                                          </p:val>
                                        </p:tav>
                                        <p:tav tm="100000">
                                          <p:val>
                                            <p:strVal val="#ppt_x"/>
                                          </p:val>
                                        </p:tav>
                                      </p:tavLst>
                                    </p:anim>
                                    <p:anim calcmode="lin" valueType="num">
                                      <p:cBhvr>
                                        <p:cTn id="105" dur="1000" fill="hold"/>
                                        <p:tgtEl>
                                          <p:spTgt spid="3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25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1000"/>
                                        <p:tgtEl>
                                          <p:spTgt spid="39"/>
                                        </p:tgtEl>
                                      </p:cBhvr>
                                    </p:animEffect>
                                    <p:anim calcmode="lin" valueType="num">
                                      <p:cBhvr>
                                        <p:cTn id="109" dur="1000" fill="hold"/>
                                        <p:tgtEl>
                                          <p:spTgt spid="39"/>
                                        </p:tgtEl>
                                        <p:attrNameLst>
                                          <p:attrName>ppt_x</p:attrName>
                                        </p:attrNameLst>
                                      </p:cBhvr>
                                      <p:tavLst>
                                        <p:tav tm="0">
                                          <p:val>
                                            <p:strVal val="#ppt_x"/>
                                          </p:val>
                                        </p:tav>
                                        <p:tav tm="100000">
                                          <p:val>
                                            <p:strVal val="#ppt_x"/>
                                          </p:val>
                                        </p:tav>
                                      </p:tavLst>
                                    </p:anim>
                                    <p:anim calcmode="lin" valueType="num">
                                      <p:cBhvr>
                                        <p:cTn id="110" dur="1000" fill="hold"/>
                                        <p:tgtEl>
                                          <p:spTgt spid="39"/>
                                        </p:tgtEl>
                                        <p:attrNameLst>
                                          <p:attrName>ppt_y</p:attrName>
                                        </p:attrNameLst>
                                      </p:cBhvr>
                                      <p:tavLst>
                                        <p:tav tm="0">
                                          <p:val>
                                            <p:strVal val="#ppt_y+.1"/>
                                          </p:val>
                                        </p:tav>
                                        <p:tav tm="100000">
                                          <p:val>
                                            <p:strVal val="#ppt_y"/>
                                          </p:val>
                                        </p:tav>
                                      </p:tavLst>
                                    </p:anim>
                                  </p:childTnLst>
                                </p:cTn>
                              </p:par>
                            </p:childTnLst>
                          </p:cTn>
                        </p:par>
                        <p:par>
                          <p:cTn id="111" fill="hold">
                            <p:stCondLst>
                              <p:cond delay="8650"/>
                            </p:stCondLst>
                            <p:childTnLst>
                              <p:par>
                                <p:cTn id="112" presetID="16" presetClass="entr" presetSubtype="21" fill="hold" grpId="0"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barn(inVertical)">
                                      <p:cBhvr>
                                        <p:cTn id="114" dur="500"/>
                                        <p:tgtEl>
                                          <p:spTgt spid="36"/>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37"/>
                                        </p:tgtEl>
                                        <p:attrNameLst>
                                          <p:attrName>style.visibility</p:attrName>
                                        </p:attrNameLst>
                                      </p:cBhvr>
                                      <p:to>
                                        <p:strVal val="visible"/>
                                      </p:to>
                                    </p:set>
                                    <p:animEffect transition="in" filter="barn(inVertical)">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P spid="26" grpId="0"/>
      <p:bldP spid="27" grpId="0"/>
      <p:bldP spid="28" grpId="0"/>
      <p:bldP spid="29" grpId="0"/>
      <p:bldP spid="30" grpId="0"/>
      <p:bldP spid="31" grpId="0"/>
      <p:bldP spid="32" grpId="0"/>
      <p:bldP spid="33" grpId="0"/>
      <p:bldP spid="34" grpId="0" animBg="1"/>
      <p:bldP spid="35" grpId="0" animBg="1"/>
      <p:bldP spid="36" grpId="0"/>
      <p:bldP spid="37" grpId="0"/>
      <p:bldP spid="38" grpId="0" animBg="1"/>
      <p:bldP spid="3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 name="组合 2"/>
          <p:cNvGrpSpPr>
            <a:grpSpLocks/>
          </p:cNvGrpSpPr>
          <p:nvPr/>
        </p:nvGrpSpPr>
        <p:grpSpPr bwMode="auto">
          <a:xfrm>
            <a:off x="7210121" y="2380596"/>
            <a:ext cx="1630531" cy="1144473"/>
            <a:chOff x="7737176" y="3044094"/>
            <a:chExt cx="1677511" cy="1374579"/>
          </a:xfrm>
        </p:grpSpPr>
        <p:grpSp>
          <p:nvGrpSpPr>
            <p:cNvPr id="4" name="组合 4"/>
            <p:cNvGrpSpPr>
              <a:grpSpLocks/>
            </p:cNvGrpSpPr>
            <p:nvPr/>
          </p:nvGrpSpPr>
          <p:grpSpPr bwMode="auto">
            <a:xfrm>
              <a:off x="7737176" y="3044094"/>
              <a:ext cx="1677511" cy="1374579"/>
              <a:chOff x="7647017" y="2699415"/>
              <a:chExt cx="2617944" cy="2145185"/>
            </a:xfrm>
          </p:grpSpPr>
          <p:sp>
            <p:nvSpPr>
              <p:cNvPr id="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rot="10800000" wrap="none" lIns="105988" tIns="52994" rIns="105988" bIns="52994" anchor="ctr"/>
              <a:lstStyle/>
              <a:p>
                <a:pPr algn="l" defTabSz="841785"/>
                <a:endParaRPr lang="zh-CN" altLang="en-US" sz="1700" b="0">
                  <a:solidFill>
                    <a:srgbClr val="000000"/>
                  </a:solidFill>
                  <a:latin typeface="Arial" pitchFamily="34" charset="0"/>
                  <a:ea typeface="微软雅黑" pitchFamily="34" charset="-122"/>
                </a:endParaRPr>
              </a:p>
            </p:txBody>
          </p:sp>
          <p:sp>
            <p:nvSpPr>
              <p:cNvPr id="7" name="Oval 19"/>
              <p:cNvSpPr>
                <a:spLocks noChangeArrowheads="1"/>
              </p:cNvSpPr>
              <p:nvPr/>
            </p:nvSpPr>
            <p:spPr bwMode="auto">
              <a:xfrm>
                <a:off x="8011516" y="2699415"/>
                <a:ext cx="1931237" cy="1931674"/>
              </a:xfrm>
              <a:prstGeom prst="ellipse">
                <a:avLst/>
              </a:prstGeom>
              <a:solidFill>
                <a:srgbClr val="FFC000"/>
              </a:solidFill>
              <a:ln>
                <a:noFill/>
              </a:ln>
              <a:extLst>
                <a:ext uri="{91240B29-F687-4F45-9708-019B960494DF}">
                  <a14:hiddenLine xmlns:a14="http://schemas.microsoft.com/office/drawing/2010/main" xmlns="" w="25400" algn="ctr">
                    <a:solidFill>
                      <a:srgbClr val="000000"/>
                    </a:solidFill>
                    <a:round/>
                    <a:headEnd/>
                    <a:tailEnd/>
                  </a14:hiddenLine>
                </a:ext>
              </a:extLst>
            </p:spPr>
            <p:txBody>
              <a:bodyPr lIns="105988" tIns="52994" rIns="105988" bIns="52994" anchor="ctr"/>
              <a:lstStyle/>
              <a:p>
                <a:pPr defTabSz="841785"/>
                <a:endParaRPr lang="zh-CN" altLang="en-US">
                  <a:solidFill>
                    <a:srgbClr val="FFFFFF"/>
                  </a:solidFill>
                  <a:latin typeface="微软雅黑" pitchFamily="34" charset="-122"/>
                  <a:ea typeface="微软雅黑" pitchFamily="34" charset="-122"/>
                </a:endParaRPr>
              </a:p>
            </p:txBody>
          </p:sp>
          <p:sp>
            <p:nvSpPr>
              <p:cNvPr id="8" name="未知"/>
              <p:cNvSpPr>
                <a:spLocks/>
              </p:cNvSpPr>
              <p:nvPr/>
            </p:nvSpPr>
            <p:spPr bwMode="auto">
              <a:xfrm>
                <a:off x="8233728" y="2744304"/>
                <a:ext cx="1489032" cy="7276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lgn="l" fontAlgn="auto">
                  <a:spcBef>
                    <a:spcPts val="0"/>
                  </a:spcBef>
                  <a:spcAft>
                    <a:spcPts val="0"/>
                  </a:spcAft>
                  <a:defRPr/>
                </a:pPr>
                <a:endParaRPr lang="zh-CN" altLang="en-US" b="0" kern="0" dirty="0">
                  <a:solidFill>
                    <a:sysClr val="windowText" lastClr="000000"/>
                  </a:solidFill>
                  <a:latin typeface="Arial" pitchFamily="34" charset="0"/>
                  <a:ea typeface="微软雅黑" pitchFamily="34" charset="-122"/>
                </a:endParaRPr>
              </a:p>
            </p:txBody>
          </p:sp>
        </p:grpSp>
        <p:sp>
          <p:nvSpPr>
            <p:cNvPr id="5" name="TextBox 4"/>
            <p:cNvSpPr txBox="1">
              <a:spLocks noChangeArrowheads="1"/>
            </p:cNvSpPr>
            <p:nvPr/>
          </p:nvSpPr>
          <p:spPr bwMode="auto">
            <a:xfrm>
              <a:off x="8036090" y="3341611"/>
              <a:ext cx="863397" cy="590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5988" tIns="52994" rIns="105988" bIns="52994">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en-US" altLang="zh-CN" sz="2500" b="0" i="1">
                  <a:solidFill>
                    <a:srgbClr val="FFFFFF"/>
                  </a:solidFill>
                  <a:latin typeface="Impact" pitchFamily="34" charset="0"/>
                  <a:ea typeface="微软雅黑" pitchFamily="34" charset="-122"/>
                </a:rPr>
                <a:t>2015</a:t>
              </a:r>
              <a:endParaRPr lang="zh-CN" altLang="en-US" sz="3300" b="0" i="1">
                <a:solidFill>
                  <a:srgbClr val="FFFFFF"/>
                </a:solidFill>
                <a:latin typeface="Impact" pitchFamily="34" charset="0"/>
                <a:ea typeface="微软雅黑" pitchFamily="34" charset="-122"/>
              </a:endParaRPr>
            </a:p>
          </p:txBody>
        </p:sp>
      </p:grpSp>
      <p:sp>
        <p:nvSpPr>
          <p:cNvPr id="9" name="AutoShape 7"/>
          <p:cNvSpPr>
            <a:spLocks noChangeArrowheads="1"/>
          </p:cNvSpPr>
          <p:nvPr/>
        </p:nvSpPr>
        <p:spPr bwMode="auto">
          <a:xfrm>
            <a:off x="383061" y="2520505"/>
            <a:ext cx="6496921" cy="761302"/>
          </a:xfrm>
          <a:prstGeom prst="homePlate">
            <a:avLst>
              <a:gd name="adj" fmla="val 46832"/>
            </a:avLst>
          </a:prstGeom>
          <a:solidFill>
            <a:srgbClr val="D9D9D9"/>
          </a:solidFill>
          <a:ln w="9525">
            <a:solidFill>
              <a:srgbClr val="EAEAEA"/>
            </a:solidFill>
            <a:miter lim="800000"/>
            <a:headEnd/>
            <a:tailEnd/>
          </a:ln>
        </p:spPr>
        <p:txBody>
          <a:bodyPr wrap="none" lIns="84133" tIns="42067" rIns="84133" bIns="42067" anchor="ctr"/>
          <a:lstStyle/>
          <a:p>
            <a:pPr marL="328902" indent="-328902" algn="l" defTabSz="841785">
              <a:lnSpc>
                <a:spcPct val="120000"/>
              </a:lnSpc>
            </a:pPr>
            <a:endParaRPr lang="zh-CN" altLang="en-US" sz="1100" b="0">
              <a:solidFill>
                <a:srgbClr val="646464"/>
              </a:solidFill>
              <a:latin typeface="Arial" pitchFamily="34" charset="0"/>
              <a:ea typeface="微软雅黑" pitchFamily="34" charset="-122"/>
            </a:endParaRPr>
          </a:p>
        </p:txBody>
      </p:sp>
      <p:sp>
        <p:nvSpPr>
          <p:cNvPr id="10" name="AutoShape 8"/>
          <p:cNvSpPr>
            <a:spLocks noChangeArrowheads="1"/>
          </p:cNvSpPr>
          <p:nvPr/>
        </p:nvSpPr>
        <p:spPr bwMode="auto">
          <a:xfrm>
            <a:off x="4911753" y="2509161"/>
            <a:ext cx="551911" cy="782729"/>
          </a:xfrm>
          <a:prstGeom prst="chevron">
            <a:avLst>
              <a:gd name="adj" fmla="val 55472"/>
            </a:avLst>
          </a:prstGeom>
          <a:solidFill>
            <a:srgbClr val="008000"/>
          </a:solidFill>
          <a:ln>
            <a:noFill/>
          </a:ln>
          <a:extLst/>
        </p:spPr>
        <p:txBody>
          <a:bodyPr lIns="84133" tIns="42067" rIns="84133" bIns="42067" anchor="ctr"/>
          <a:lstStyle/>
          <a:p>
            <a:pPr defTabSz="841785"/>
            <a:endParaRPr lang="zh-CN" altLang="en-US">
              <a:solidFill>
                <a:srgbClr val="FFFFFF"/>
              </a:solidFill>
              <a:latin typeface="微软雅黑" pitchFamily="34" charset="-122"/>
              <a:ea typeface="微软雅黑" pitchFamily="34" charset="-122"/>
            </a:endParaRPr>
          </a:p>
        </p:txBody>
      </p:sp>
      <p:sp>
        <p:nvSpPr>
          <p:cNvPr id="11" name="AutoShape 8"/>
          <p:cNvSpPr>
            <a:spLocks noChangeArrowheads="1"/>
          </p:cNvSpPr>
          <p:nvPr/>
        </p:nvSpPr>
        <p:spPr bwMode="auto">
          <a:xfrm>
            <a:off x="3245941" y="2509161"/>
            <a:ext cx="551911" cy="782729"/>
          </a:xfrm>
          <a:prstGeom prst="chevron">
            <a:avLst>
              <a:gd name="adj" fmla="val 55472"/>
            </a:avLst>
          </a:prstGeom>
          <a:solidFill>
            <a:srgbClr val="008000"/>
          </a:solidFill>
          <a:ln>
            <a:noFill/>
          </a:ln>
          <a:extLst/>
        </p:spPr>
        <p:txBody>
          <a:bodyPr lIns="84133" tIns="42067" rIns="84133" bIns="42067" anchor="ctr"/>
          <a:lstStyle/>
          <a:p>
            <a:pPr defTabSz="841785"/>
            <a:endParaRPr lang="zh-CN" altLang="en-US">
              <a:solidFill>
                <a:srgbClr val="FFFFFF"/>
              </a:solidFill>
              <a:latin typeface="微软雅黑" pitchFamily="34" charset="-122"/>
              <a:ea typeface="微软雅黑" pitchFamily="34" charset="-122"/>
            </a:endParaRPr>
          </a:p>
        </p:txBody>
      </p:sp>
      <p:sp>
        <p:nvSpPr>
          <p:cNvPr id="12" name="AutoShape 8"/>
          <p:cNvSpPr>
            <a:spLocks noChangeArrowheads="1"/>
          </p:cNvSpPr>
          <p:nvPr/>
        </p:nvSpPr>
        <p:spPr bwMode="auto">
          <a:xfrm>
            <a:off x="1500744" y="2509161"/>
            <a:ext cx="550650" cy="782729"/>
          </a:xfrm>
          <a:prstGeom prst="chevron">
            <a:avLst>
              <a:gd name="adj" fmla="val 55472"/>
            </a:avLst>
          </a:prstGeom>
          <a:solidFill>
            <a:srgbClr val="008000"/>
          </a:solidFill>
          <a:ln>
            <a:noFill/>
          </a:ln>
          <a:extLst/>
        </p:spPr>
        <p:txBody>
          <a:bodyPr lIns="84133" tIns="42067" rIns="84133" bIns="42067" anchor="ctr"/>
          <a:lstStyle/>
          <a:p>
            <a:pPr defTabSz="841785"/>
            <a:endParaRPr lang="zh-CN" altLang="en-US">
              <a:solidFill>
                <a:srgbClr val="006600"/>
              </a:solidFill>
              <a:latin typeface="微软雅黑" pitchFamily="34" charset="-122"/>
              <a:ea typeface="微软雅黑" pitchFamily="34" charset="-122"/>
            </a:endParaRPr>
          </a:p>
        </p:txBody>
      </p:sp>
      <p:sp>
        <p:nvSpPr>
          <p:cNvPr id="13" name="AutoShape 8"/>
          <p:cNvSpPr>
            <a:spLocks noChangeArrowheads="1"/>
          </p:cNvSpPr>
          <p:nvPr/>
        </p:nvSpPr>
        <p:spPr bwMode="auto">
          <a:xfrm>
            <a:off x="6499441" y="2509161"/>
            <a:ext cx="554431" cy="782729"/>
          </a:xfrm>
          <a:prstGeom prst="chevron">
            <a:avLst>
              <a:gd name="adj" fmla="val 55472"/>
            </a:avLst>
          </a:prstGeom>
          <a:solidFill>
            <a:srgbClr val="008000"/>
          </a:solidFill>
          <a:ln>
            <a:noFill/>
          </a:ln>
          <a:extLst/>
        </p:spPr>
        <p:txBody>
          <a:bodyPr lIns="84133" tIns="42067" rIns="84133" bIns="42067" anchor="ctr"/>
          <a:lstStyle/>
          <a:p>
            <a:pPr defTabSz="841785"/>
            <a:endParaRPr lang="zh-CN" altLang="en-US">
              <a:solidFill>
                <a:srgbClr val="FFFFFF"/>
              </a:solidFill>
              <a:latin typeface="微软雅黑" pitchFamily="34" charset="-122"/>
              <a:ea typeface="微软雅黑" pitchFamily="34" charset="-122"/>
            </a:endParaRPr>
          </a:p>
        </p:txBody>
      </p:sp>
      <p:sp>
        <p:nvSpPr>
          <p:cNvPr id="14" name="TextBox 13"/>
          <p:cNvSpPr txBox="1">
            <a:spLocks noChangeArrowheads="1"/>
          </p:cNvSpPr>
          <p:nvPr/>
        </p:nvSpPr>
        <p:spPr bwMode="auto">
          <a:xfrm>
            <a:off x="561991" y="2741081"/>
            <a:ext cx="932452" cy="346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en-US" altLang="zh-CN" sz="1700" b="0" i="1">
                <a:solidFill>
                  <a:srgbClr val="646464"/>
                </a:solidFill>
                <a:latin typeface="Impact" pitchFamily="34" charset="0"/>
                <a:ea typeface="微软雅黑" pitchFamily="34" charset="-122"/>
              </a:rPr>
              <a:t>2011</a:t>
            </a:r>
            <a:endParaRPr lang="zh-CN" altLang="en-US" sz="1700" b="0" i="1">
              <a:solidFill>
                <a:srgbClr val="646464"/>
              </a:solidFill>
              <a:latin typeface="Impact" pitchFamily="34" charset="0"/>
              <a:ea typeface="微软雅黑" pitchFamily="34" charset="-122"/>
            </a:endParaRPr>
          </a:p>
        </p:txBody>
      </p:sp>
      <p:sp>
        <p:nvSpPr>
          <p:cNvPr id="15" name="TextBox 14"/>
          <p:cNvSpPr txBox="1">
            <a:spLocks noChangeArrowheads="1"/>
          </p:cNvSpPr>
          <p:nvPr/>
        </p:nvSpPr>
        <p:spPr bwMode="auto">
          <a:xfrm>
            <a:off x="2289548" y="2741081"/>
            <a:ext cx="870708" cy="346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en-US" altLang="zh-CN" sz="1700" b="0" i="1">
                <a:solidFill>
                  <a:srgbClr val="646464"/>
                </a:solidFill>
                <a:latin typeface="Impact" pitchFamily="34" charset="0"/>
                <a:ea typeface="微软雅黑" pitchFamily="34" charset="-122"/>
              </a:rPr>
              <a:t>2012</a:t>
            </a:r>
            <a:endParaRPr lang="zh-CN" altLang="en-US" sz="1700" b="0" i="1">
              <a:solidFill>
                <a:srgbClr val="646464"/>
              </a:solidFill>
              <a:latin typeface="Impact" pitchFamily="34" charset="0"/>
              <a:ea typeface="微软雅黑" pitchFamily="34" charset="-122"/>
            </a:endParaRPr>
          </a:p>
        </p:txBody>
      </p:sp>
      <p:sp>
        <p:nvSpPr>
          <p:cNvPr id="16" name="TextBox 15"/>
          <p:cNvSpPr txBox="1">
            <a:spLocks noChangeArrowheads="1"/>
          </p:cNvSpPr>
          <p:nvPr/>
        </p:nvSpPr>
        <p:spPr bwMode="auto">
          <a:xfrm>
            <a:off x="4036005" y="2741081"/>
            <a:ext cx="1033257" cy="346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en-US" altLang="zh-CN" sz="1700" b="0" i="1">
                <a:solidFill>
                  <a:srgbClr val="646464"/>
                </a:solidFill>
                <a:latin typeface="Impact" pitchFamily="34" charset="0"/>
                <a:ea typeface="微软雅黑" pitchFamily="34" charset="-122"/>
              </a:rPr>
              <a:t>2013</a:t>
            </a:r>
            <a:endParaRPr lang="zh-CN" altLang="en-US" sz="1700" b="0" i="1">
              <a:solidFill>
                <a:srgbClr val="646464"/>
              </a:solidFill>
              <a:latin typeface="Impact" pitchFamily="34" charset="0"/>
              <a:ea typeface="微软雅黑" pitchFamily="34" charset="-122"/>
            </a:endParaRPr>
          </a:p>
        </p:txBody>
      </p:sp>
      <p:sp>
        <p:nvSpPr>
          <p:cNvPr id="17" name="TextBox 16"/>
          <p:cNvSpPr txBox="1">
            <a:spLocks noChangeArrowheads="1"/>
          </p:cNvSpPr>
          <p:nvPr/>
        </p:nvSpPr>
        <p:spPr bwMode="auto">
          <a:xfrm>
            <a:off x="5701817" y="2741081"/>
            <a:ext cx="1031997" cy="346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133" tIns="42067" rIns="84133" bIns="42067">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r>
              <a:rPr lang="en-US" altLang="zh-CN" sz="1700" b="0" i="1">
                <a:solidFill>
                  <a:srgbClr val="646464"/>
                </a:solidFill>
                <a:latin typeface="Impact" pitchFamily="34" charset="0"/>
                <a:ea typeface="微软雅黑" pitchFamily="34" charset="-122"/>
              </a:rPr>
              <a:t>2014</a:t>
            </a:r>
            <a:endParaRPr lang="zh-CN" altLang="en-US" sz="1700" b="0" i="1">
              <a:solidFill>
                <a:srgbClr val="646464"/>
              </a:solidFill>
              <a:latin typeface="Impact" pitchFamily="34" charset="0"/>
              <a:ea typeface="微软雅黑" pitchFamily="34" charset="-122"/>
            </a:endParaRPr>
          </a:p>
        </p:txBody>
      </p:sp>
      <p:grpSp>
        <p:nvGrpSpPr>
          <p:cNvPr id="18" name="组合 17"/>
          <p:cNvGrpSpPr>
            <a:grpSpLocks/>
          </p:cNvGrpSpPr>
          <p:nvPr/>
        </p:nvGrpSpPr>
        <p:grpSpPr bwMode="auto">
          <a:xfrm>
            <a:off x="734621" y="3183492"/>
            <a:ext cx="1869944" cy="1256463"/>
            <a:chOff x="941884" y="3983470"/>
            <a:chExt cx="1925931" cy="1507792"/>
          </a:xfrm>
        </p:grpSpPr>
        <p:cxnSp>
          <p:nvCxnSpPr>
            <p:cNvPr id="19" name="直接连接符 21"/>
            <p:cNvCxnSpPr>
              <a:cxnSpLocks noChangeShapeType="1"/>
            </p:cNvCxnSpPr>
            <p:nvPr/>
          </p:nvCxnSpPr>
          <p:spPr bwMode="auto">
            <a:xfrm>
              <a:off x="941884" y="3983470"/>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xmlns="">
                  <a:noFill/>
                </a14:hiddenFill>
              </a:ext>
            </a:extLst>
          </p:spPr>
        </p:cxnSp>
        <p:sp>
          <p:nvSpPr>
            <p:cNvPr id="20" name="TextBox 19"/>
            <p:cNvSpPr txBox="1">
              <a:spLocks noChangeArrowheads="1"/>
            </p:cNvSpPr>
            <p:nvPr/>
          </p:nvSpPr>
          <p:spPr bwMode="auto">
            <a:xfrm>
              <a:off x="941884" y="4393312"/>
              <a:ext cx="1925931" cy="1097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5988" tIns="52994" rIns="105988" bIns="52994">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sz="1500">
                  <a:solidFill>
                    <a:srgbClr val="646464"/>
                  </a:solidFill>
                  <a:ea typeface="微软雅黑" pitchFamily="34" charset="-122"/>
                </a:rPr>
                <a:t>此处添加标题</a:t>
              </a:r>
              <a:endParaRPr lang="en-US" altLang="zh-CN" sz="1500">
                <a:solidFill>
                  <a:srgbClr val="646464"/>
                </a:solidFill>
                <a:ea typeface="微软雅黑" pitchFamily="34" charset="-122"/>
              </a:endParaRPr>
            </a:p>
            <a:p>
              <a:pPr eaLnBrk="1" hangingPunct="1">
                <a:lnSpc>
                  <a:spcPct val="150000"/>
                </a:lnSpc>
              </a:pPr>
              <a:r>
                <a:rPr lang="zh-CN" altLang="en-US" sz="1000" b="0">
                  <a:solidFill>
                    <a:srgbClr val="646464"/>
                  </a:solidFill>
                  <a:ea typeface="微软雅黑" pitchFamily="34" charset="-122"/>
                </a:rPr>
                <a:t>点击此处添加段落文本</a:t>
              </a:r>
            </a:p>
            <a:p>
              <a:pPr eaLnBrk="1" hangingPunct="1">
                <a:lnSpc>
                  <a:spcPct val="150000"/>
                </a:lnSpc>
              </a:pPr>
              <a:r>
                <a:rPr lang="zh-CN" altLang="en-US" sz="1000" b="0">
                  <a:solidFill>
                    <a:srgbClr val="646464"/>
                  </a:solidFill>
                  <a:ea typeface="微软雅黑" pitchFamily="34" charset="-122"/>
                </a:rPr>
                <a:t>点击此处添加段落文本</a:t>
              </a:r>
            </a:p>
          </p:txBody>
        </p:sp>
      </p:grpSp>
      <p:grpSp>
        <p:nvGrpSpPr>
          <p:cNvPr id="21" name="组合 20"/>
          <p:cNvGrpSpPr>
            <a:grpSpLocks/>
          </p:cNvGrpSpPr>
          <p:nvPr/>
        </p:nvGrpSpPr>
        <p:grpSpPr bwMode="auto">
          <a:xfrm>
            <a:off x="2448317" y="1353344"/>
            <a:ext cx="1871204" cy="1251610"/>
            <a:chOff x="2293144" y="1916832"/>
            <a:chExt cx="1925931" cy="1502549"/>
          </a:xfrm>
        </p:grpSpPr>
        <p:cxnSp>
          <p:nvCxnSpPr>
            <p:cNvPr id="22" name="直接连接符 24"/>
            <p:cNvCxnSpPr>
              <a:cxnSpLocks noChangeShapeType="1"/>
            </p:cNvCxnSpPr>
            <p:nvPr/>
          </p:nvCxnSpPr>
          <p:spPr bwMode="auto">
            <a:xfrm>
              <a:off x="2293144" y="2060848"/>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xmlns="">
                  <a:noFill/>
                </a14:hiddenFill>
              </a:ext>
            </a:extLst>
          </p:spPr>
        </p:cxnSp>
        <p:sp>
          <p:nvSpPr>
            <p:cNvPr id="23" name="TextBox 22"/>
            <p:cNvSpPr txBox="1">
              <a:spLocks noChangeArrowheads="1"/>
            </p:cNvSpPr>
            <p:nvPr/>
          </p:nvSpPr>
          <p:spPr bwMode="auto">
            <a:xfrm>
              <a:off x="2293144" y="1916832"/>
              <a:ext cx="1925931" cy="109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5988" tIns="52994" rIns="105988" bIns="52994">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sz="1500">
                  <a:solidFill>
                    <a:srgbClr val="646464"/>
                  </a:solidFill>
                  <a:ea typeface="微软雅黑" pitchFamily="34" charset="-122"/>
                </a:rPr>
                <a:t>此处添加标题</a:t>
              </a:r>
              <a:endParaRPr lang="en-US" altLang="zh-CN" sz="1500">
                <a:solidFill>
                  <a:srgbClr val="646464"/>
                </a:solidFill>
                <a:ea typeface="微软雅黑" pitchFamily="34" charset="-122"/>
              </a:endParaRPr>
            </a:p>
            <a:p>
              <a:pPr eaLnBrk="1" hangingPunct="1">
                <a:lnSpc>
                  <a:spcPct val="150000"/>
                </a:lnSpc>
              </a:pPr>
              <a:r>
                <a:rPr lang="zh-CN" altLang="en-US" sz="1000" b="0">
                  <a:solidFill>
                    <a:srgbClr val="646464"/>
                  </a:solidFill>
                  <a:ea typeface="微软雅黑" pitchFamily="34" charset="-122"/>
                </a:rPr>
                <a:t>点击此处添加段落文本</a:t>
              </a:r>
            </a:p>
            <a:p>
              <a:pPr eaLnBrk="1" hangingPunct="1">
                <a:lnSpc>
                  <a:spcPct val="150000"/>
                </a:lnSpc>
              </a:pPr>
              <a:r>
                <a:rPr lang="zh-CN" altLang="en-US" sz="1000" b="0">
                  <a:solidFill>
                    <a:srgbClr val="646464"/>
                  </a:solidFill>
                  <a:ea typeface="微软雅黑" pitchFamily="34" charset="-122"/>
                </a:rPr>
                <a:t>点击此处添加段落文本</a:t>
              </a:r>
            </a:p>
          </p:txBody>
        </p:sp>
      </p:grpSp>
      <p:grpSp>
        <p:nvGrpSpPr>
          <p:cNvPr id="24" name="组合 23"/>
          <p:cNvGrpSpPr>
            <a:grpSpLocks/>
          </p:cNvGrpSpPr>
          <p:nvPr/>
        </p:nvGrpSpPr>
        <p:grpSpPr bwMode="auto">
          <a:xfrm>
            <a:off x="4148151" y="3199877"/>
            <a:ext cx="1871204" cy="1259248"/>
            <a:chOff x="3641104" y="3980384"/>
            <a:chExt cx="1925931" cy="1511019"/>
          </a:xfrm>
        </p:grpSpPr>
        <p:cxnSp>
          <p:nvCxnSpPr>
            <p:cNvPr id="25" name="直接连接符 27"/>
            <p:cNvCxnSpPr>
              <a:cxnSpLocks noChangeShapeType="1"/>
            </p:cNvCxnSpPr>
            <p:nvPr/>
          </p:nvCxnSpPr>
          <p:spPr bwMode="auto">
            <a:xfrm>
              <a:off x="3648596" y="3980384"/>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xmlns="">
                  <a:noFill/>
                </a14:hiddenFill>
              </a:ext>
            </a:extLst>
          </p:spPr>
        </p:cxnSp>
        <p:sp>
          <p:nvSpPr>
            <p:cNvPr id="26" name="TextBox 25"/>
            <p:cNvSpPr txBox="1">
              <a:spLocks noChangeArrowheads="1"/>
            </p:cNvSpPr>
            <p:nvPr/>
          </p:nvSpPr>
          <p:spPr bwMode="auto">
            <a:xfrm>
              <a:off x="3641104" y="4393536"/>
              <a:ext cx="1925931" cy="10978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5988" tIns="52994" rIns="105988" bIns="52994">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sz="1500" dirty="0">
                  <a:solidFill>
                    <a:srgbClr val="006600"/>
                  </a:solidFill>
                  <a:ea typeface="微软雅黑" pitchFamily="34" charset="-122"/>
                </a:rPr>
                <a:t>此处添加标题</a:t>
              </a:r>
              <a:endParaRPr lang="en-US" altLang="zh-CN" sz="1500" dirty="0">
                <a:solidFill>
                  <a:srgbClr val="006600"/>
                </a:solidFill>
                <a:ea typeface="微软雅黑" pitchFamily="34" charset="-122"/>
              </a:endParaRPr>
            </a:p>
            <a:p>
              <a:pPr eaLnBrk="1" hangingPunct="1">
                <a:lnSpc>
                  <a:spcPct val="150000"/>
                </a:lnSpc>
              </a:pPr>
              <a:r>
                <a:rPr lang="zh-CN" altLang="en-US" sz="1000" b="0" dirty="0">
                  <a:solidFill>
                    <a:srgbClr val="006600"/>
                  </a:solidFill>
                  <a:ea typeface="微软雅黑" pitchFamily="34" charset="-122"/>
                </a:rPr>
                <a:t>点击此处添加段落文本</a:t>
              </a:r>
            </a:p>
            <a:p>
              <a:pPr eaLnBrk="1" hangingPunct="1">
                <a:lnSpc>
                  <a:spcPct val="150000"/>
                </a:lnSpc>
              </a:pPr>
              <a:r>
                <a:rPr lang="zh-CN" altLang="en-US" sz="1000" b="0" dirty="0">
                  <a:solidFill>
                    <a:srgbClr val="006600"/>
                  </a:solidFill>
                  <a:ea typeface="微软雅黑" pitchFamily="34" charset="-122"/>
                </a:rPr>
                <a:t>点击此处添加段落文本</a:t>
              </a:r>
            </a:p>
          </p:txBody>
        </p:sp>
      </p:grpSp>
      <p:grpSp>
        <p:nvGrpSpPr>
          <p:cNvPr id="27" name="组合 26"/>
          <p:cNvGrpSpPr>
            <a:grpSpLocks/>
          </p:cNvGrpSpPr>
          <p:nvPr/>
        </p:nvGrpSpPr>
        <p:grpSpPr bwMode="auto">
          <a:xfrm>
            <a:off x="5860586" y="1353344"/>
            <a:ext cx="1873724" cy="1251610"/>
            <a:chOff x="5044092" y="1916832"/>
            <a:chExt cx="1925931" cy="1502549"/>
          </a:xfrm>
        </p:grpSpPr>
        <p:cxnSp>
          <p:nvCxnSpPr>
            <p:cNvPr id="29" name="直接连接符 30"/>
            <p:cNvCxnSpPr>
              <a:cxnSpLocks noChangeShapeType="1"/>
            </p:cNvCxnSpPr>
            <p:nvPr/>
          </p:nvCxnSpPr>
          <p:spPr bwMode="auto">
            <a:xfrm>
              <a:off x="5044092" y="2060848"/>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xmlns="">
                  <a:noFill/>
                </a14:hiddenFill>
              </a:ext>
            </a:extLst>
          </p:spPr>
        </p:cxnSp>
        <p:sp>
          <p:nvSpPr>
            <p:cNvPr id="30" name="TextBox 29"/>
            <p:cNvSpPr txBox="1">
              <a:spLocks noChangeArrowheads="1"/>
            </p:cNvSpPr>
            <p:nvPr/>
          </p:nvSpPr>
          <p:spPr bwMode="auto">
            <a:xfrm>
              <a:off x="5044092" y="1916832"/>
              <a:ext cx="1925931" cy="109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5988" tIns="52994" rIns="105988" bIns="52994">
              <a:spAutoFit/>
            </a:bodyPr>
            <a:lstStyle>
              <a:lvl1pPr algn="l" defTabSz="1060450" eaLnBrk="0" hangingPunct="0">
                <a:defRPr>
                  <a:solidFill>
                    <a:schemeClr val="tx1"/>
                  </a:solidFill>
                  <a:latin typeface="Arial" pitchFamily="34" charset="0"/>
                </a:defRPr>
              </a:lvl1pPr>
              <a:lvl2pPr marL="860425" indent="-330200" algn="l" defTabSz="1060450" eaLnBrk="0" hangingPunct="0">
                <a:defRPr>
                  <a:solidFill>
                    <a:schemeClr val="tx1"/>
                  </a:solidFill>
                  <a:latin typeface="Arial" pitchFamily="34" charset="0"/>
                </a:defRPr>
              </a:lvl2pPr>
              <a:lvl3pPr marL="1325563" indent="-265113" algn="l" defTabSz="1060450" eaLnBrk="0" hangingPunct="0">
                <a:defRPr>
                  <a:solidFill>
                    <a:schemeClr val="tx1"/>
                  </a:solidFill>
                  <a:latin typeface="Arial" pitchFamily="34" charset="0"/>
                </a:defRPr>
              </a:lvl3pPr>
              <a:lvl4pPr marL="1854200" indent="-265113" algn="l" defTabSz="1060450" eaLnBrk="0" hangingPunct="0">
                <a:defRPr>
                  <a:solidFill>
                    <a:schemeClr val="tx1"/>
                  </a:solidFill>
                  <a:latin typeface="Arial" pitchFamily="34" charset="0"/>
                </a:defRPr>
              </a:lvl4pPr>
              <a:lvl5pPr marL="2384425" indent="-265113" algn="l" defTabSz="1060450" eaLnBrk="0" hangingPunct="0">
                <a:defRPr>
                  <a:solidFill>
                    <a:schemeClr val="tx1"/>
                  </a:solidFill>
                  <a:latin typeface="Arial" pitchFamily="34" charset="0"/>
                </a:defRPr>
              </a:lvl5pPr>
              <a:lvl6pPr marL="2841625" indent="-265113" defTabSz="1060450" eaLnBrk="0" fontAlgn="base" hangingPunct="0">
                <a:spcBef>
                  <a:spcPct val="0"/>
                </a:spcBef>
                <a:spcAft>
                  <a:spcPct val="0"/>
                </a:spcAft>
                <a:defRPr>
                  <a:solidFill>
                    <a:schemeClr val="tx1"/>
                  </a:solidFill>
                  <a:latin typeface="Arial" pitchFamily="34" charset="0"/>
                </a:defRPr>
              </a:lvl6pPr>
              <a:lvl7pPr marL="3298825" indent="-265113" defTabSz="1060450" eaLnBrk="0" fontAlgn="base" hangingPunct="0">
                <a:spcBef>
                  <a:spcPct val="0"/>
                </a:spcBef>
                <a:spcAft>
                  <a:spcPct val="0"/>
                </a:spcAft>
                <a:defRPr>
                  <a:solidFill>
                    <a:schemeClr val="tx1"/>
                  </a:solidFill>
                  <a:latin typeface="Arial" pitchFamily="34" charset="0"/>
                </a:defRPr>
              </a:lvl7pPr>
              <a:lvl8pPr marL="3756025" indent="-265113" defTabSz="1060450" eaLnBrk="0" fontAlgn="base" hangingPunct="0">
                <a:spcBef>
                  <a:spcPct val="0"/>
                </a:spcBef>
                <a:spcAft>
                  <a:spcPct val="0"/>
                </a:spcAft>
                <a:defRPr>
                  <a:solidFill>
                    <a:schemeClr val="tx1"/>
                  </a:solidFill>
                  <a:latin typeface="Arial" pitchFamily="34" charset="0"/>
                </a:defRPr>
              </a:lvl8pPr>
              <a:lvl9pPr marL="4213225" indent="-265113" defTabSz="106045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sz="1500">
                  <a:solidFill>
                    <a:srgbClr val="646464"/>
                  </a:solidFill>
                  <a:ea typeface="微软雅黑" pitchFamily="34" charset="-122"/>
                </a:rPr>
                <a:t>此处添加标题</a:t>
              </a:r>
              <a:endParaRPr lang="en-US" altLang="zh-CN" sz="1500">
                <a:solidFill>
                  <a:srgbClr val="646464"/>
                </a:solidFill>
                <a:ea typeface="微软雅黑" pitchFamily="34" charset="-122"/>
              </a:endParaRPr>
            </a:p>
            <a:p>
              <a:pPr eaLnBrk="1" hangingPunct="1">
                <a:lnSpc>
                  <a:spcPct val="150000"/>
                </a:lnSpc>
              </a:pPr>
              <a:r>
                <a:rPr lang="zh-CN" altLang="en-US" sz="1000" b="0">
                  <a:solidFill>
                    <a:srgbClr val="646464"/>
                  </a:solidFill>
                  <a:ea typeface="微软雅黑" pitchFamily="34" charset="-122"/>
                </a:rPr>
                <a:t>点击此处添加段落文本</a:t>
              </a:r>
            </a:p>
            <a:p>
              <a:pPr eaLnBrk="1" hangingPunct="1">
                <a:lnSpc>
                  <a:spcPct val="150000"/>
                </a:lnSpc>
              </a:pPr>
              <a:r>
                <a:rPr lang="zh-CN" altLang="en-US" sz="1000" b="0">
                  <a:solidFill>
                    <a:srgbClr val="646464"/>
                  </a:solidFill>
                  <a:ea typeface="微软雅黑" pitchFamily="34" charset="-122"/>
                </a:rPr>
                <a:t>点击此处添加段落文本</a:t>
              </a:r>
            </a:p>
          </p:txBody>
        </p:sp>
      </p:grpSp>
    </p:spTree>
    <p:extLst>
      <p:ext uri="{BB962C8B-B14F-4D97-AF65-F5344CB8AC3E}">
        <p14:creationId xmlns:p14="http://schemas.microsoft.com/office/powerpoint/2010/main" xmlns="" val="3260397"/>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by="(-#ppt_w*2)" calcmode="lin" valueType="num">
                                      <p:cBhvr rctx="PPT">
                                        <p:cTn id="7" dur="250" autoRev="1" fill="hold">
                                          <p:stCondLst>
                                            <p:cond delay="0"/>
                                          </p:stCondLst>
                                        </p:cTn>
                                        <p:tgtEl>
                                          <p:spTgt spid="28"/>
                                        </p:tgtEl>
                                        <p:attrNameLst>
                                          <p:attrName>ppt_w</p:attrName>
                                        </p:attrNameLst>
                                      </p:cBhvr>
                                    </p:anim>
                                    <p:anim by="(#ppt_w*0.50)" calcmode="lin" valueType="num">
                                      <p:cBhvr>
                                        <p:cTn id="8" dur="250" decel="50000" autoRev="1" fill="hold">
                                          <p:stCondLst>
                                            <p:cond delay="0"/>
                                          </p:stCondLst>
                                        </p:cTn>
                                        <p:tgtEl>
                                          <p:spTgt spid="28"/>
                                        </p:tgtEl>
                                        <p:attrNameLst>
                                          <p:attrName>ppt_x</p:attrName>
                                        </p:attrNameLst>
                                      </p:cBhvr>
                                    </p:anim>
                                    <p:anim from="(-#ppt_h/2)" to="(#ppt_y)" calcmode="lin" valueType="num">
                                      <p:cBhvr>
                                        <p:cTn id="9" dur="500" fill="hold">
                                          <p:stCondLst>
                                            <p:cond delay="0"/>
                                          </p:stCondLst>
                                        </p:cTn>
                                        <p:tgtEl>
                                          <p:spTgt spid="28"/>
                                        </p:tgtEl>
                                        <p:attrNameLst>
                                          <p:attrName>ppt_y</p:attrName>
                                        </p:attrNameLst>
                                      </p:cBhvr>
                                    </p:anim>
                                    <p:animRot by="21600000">
                                      <p:cBhvr>
                                        <p:cTn id="10" dur="500" fill="hold">
                                          <p:stCondLst>
                                            <p:cond delay="0"/>
                                          </p:stCondLst>
                                        </p:cTn>
                                        <p:tgtEl>
                                          <p:spTgt spid="28"/>
                                        </p:tgtEl>
                                        <p:attrNameLst>
                                          <p:attrName>r</p:attrName>
                                        </p:attrNameLst>
                                      </p:cBhvr>
                                    </p:animRot>
                                  </p:childTnLst>
                                </p:cTn>
                              </p:par>
                            </p:childTnLst>
                          </p:cTn>
                        </p:par>
                        <p:par>
                          <p:cTn id="11" fill="hold">
                            <p:stCondLst>
                              <p:cond delay="9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400"/>
                            </p:stCondLst>
                            <p:childTnLst>
                              <p:par>
                                <p:cTn id="17" presetID="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anim calcmode="lin" valueType="num">
                                      <p:cBhvr>
                                        <p:cTn id="42" dur="500" fill="hold"/>
                                        <p:tgtEl>
                                          <p:spTgt spid="15"/>
                                        </p:tgtEl>
                                        <p:attrNameLst>
                                          <p:attrName>ppt_x</p:attrName>
                                        </p:attrNameLst>
                                      </p:cBhvr>
                                      <p:tavLst>
                                        <p:tav tm="0">
                                          <p:val>
                                            <p:strVal val="#ppt_x"/>
                                          </p:val>
                                        </p:tav>
                                        <p:tav tm="100000">
                                          <p:val>
                                            <p:strVal val="#ppt_x"/>
                                          </p:val>
                                        </p:tav>
                                      </p:tavLst>
                                    </p:anim>
                                    <p:anim calcmode="lin" valueType="num">
                                      <p:cBhvr>
                                        <p:cTn id="43" dur="500" fill="hold"/>
                                        <p:tgtEl>
                                          <p:spTgt spid="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anim calcmode="lin" valueType="num">
                                      <p:cBhvr>
                                        <p:cTn id="47" dur="500" fill="hold"/>
                                        <p:tgtEl>
                                          <p:spTgt spid="16"/>
                                        </p:tgtEl>
                                        <p:attrNameLst>
                                          <p:attrName>ppt_x</p:attrName>
                                        </p:attrNameLst>
                                      </p:cBhvr>
                                      <p:tavLst>
                                        <p:tav tm="0">
                                          <p:val>
                                            <p:strVal val="#ppt_x"/>
                                          </p:val>
                                        </p:tav>
                                        <p:tav tm="100000">
                                          <p:val>
                                            <p:strVal val="#ppt_x"/>
                                          </p:val>
                                        </p:tav>
                                      </p:tavLst>
                                    </p:anim>
                                    <p:anim calcmode="lin" valueType="num">
                                      <p:cBhvr>
                                        <p:cTn id="48" dur="500" fill="hold"/>
                                        <p:tgtEl>
                                          <p:spTgt spid="1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strVal val="#ppt_x"/>
                                          </p:val>
                                        </p:tav>
                                        <p:tav tm="100000">
                                          <p:val>
                                            <p:strVal val="#ppt_x"/>
                                          </p:val>
                                        </p:tav>
                                      </p:tavLst>
                                    </p:anim>
                                    <p:anim calcmode="lin" valueType="num">
                                      <p:cBhvr>
                                        <p:cTn id="53" dur="500" fill="hold"/>
                                        <p:tgtEl>
                                          <p:spTgt spid="17"/>
                                        </p:tgtEl>
                                        <p:attrNameLst>
                                          <p:attrName>ppt_y</p:attrName>
                                        </p:attrNameLst>
                                      </p:cBhvr>
                                      <p:tavLst>
                                        <p:tav tm="0">
                                          <p:val>
                                            <p:strVal val="#ppt_y+.1"/>
                                          </p:val>
                                        </p:tav>
                                        <p:tav tm="100000">
                                          <p:val>
                                            <p:strVal val="#ppt_y"/>
                                          </p:val>
                                        </p:tav>
                                      </p:tavLst>
                                    </p:anim>
                                  </p:childTnLst>
                                </p:cTn>
                              </p:par>
                            </p:childTnLst>
                          </p:cTn>
                        </p:par>
                        <p:par>
                          <p:cTn id="54" fill="hold">
                            <p:stCondLst>
                              <p:cond delay="3000"/>
                            </p:stCondLst>
                            <p:childTnLst>
                              <p:par>
                                <p:cTn id="55" presetID="42"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anim calcmode="lin" valueType="num">
                                      <p:cBhvr>
                                        <p:cTn id="58" dur="500" fill="hold"/>
                                        <p:tgtEl>
                                          <p:spTgt spid="3"/>
                                        </p:tgtEl>
                                        <p:attrNameLst>
                                          <p:attrName>ppt_x</p:attrName>
                                        </p:attrNameLst>
                                      </p:cBhvr>
                                      <p:tavLst>
                                        <p:tav tm="0">
                                          <p:val>
                                            <p:strVal val="#ppt_x"/>
                                          </p:val>
                                        </p:tav>
                                        <p:tav tm="100000">
                                          <p:val>
                                            <p:strVal val="#ppt_x"/>
                                          </p:val>
                                        </p:tav>
                                      </p:tavLst>
                                    </p:anim>
                                    <p:anim calcmode="lin" valueType="num">
                                      <p:cBhvr>
                                        <p:cTn id="59" dur="500" fill="hold"/>
                                        <p:tgtEl>
                                          <p:spTgt spid="3"/>
                                        </p:tgtEl>
                                        <p:attrNameLst>
                                          <p:attrName>ppt_y</p:attrName>
                                        </p:attrNameLst>
                                      </p:cBhvr>
                                      <p:tavLst>
                                        <p:tav tm="0">
                                          <p:val>
                                            <p:strVal val="#ppt_y+.1"/>
                                          </p:val>
                                        </p:tav>
                                        <p:tav tm="100000">
                                          <p:val>
                                            <p:strVal val="#ppt_y"/>
                                          </p:val>
                                        </p:tav>
                                      </p:tavLst>
                                    </p:anim>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par>
                                <p:cTn id="64" presetID="22" presetClass="entr" presetSubtype="4" fill="hold"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down)">
                                      <p:cBhvr>
                                        <p:cTn id="66" dur="500"/>
                                        <p:tgtEl>
                                          <p:spTgt spid="21"/>
                                        </p:tgtEl>
                                      </p:cBhvr>
                                    </p:animEffect>
                                  </p:childTnLst>
                                </p:cTn>
                              </p:par>
                              <p:par>
                                <p:cTn id="67" presetID="22" presetClass="entr" presetSubtype="4"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down)">
                                      <p:cBhvr>
                                        <p:cTn id="69" dur="500"/>
                                        <p:tgtEl>
                                          <p:spTgt spid="24"/>
                                        </p:tgtEl>
                                      </p:cBhvr>
                                    </p:animEffect>
                                  </p:childTnLst>
                                </p:cTn>
                              </p:par>
                              <p:par>
                                <p:cTn id="70" presetID="22" presetClass="entr" presetSubtype="4"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down)">
                                      <p:cBhvr>
                                        <p:cTn id="7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9" grpId="0" animBg="1"/>
      <p:bldP spid="10" grpId="0" animBg="1"/>
      <p:bldP spid="11" grpId="0" animBg="1"/>
      <p:bldP spid="12" grpId="0" animBg="1"/>
      <p:bldP spid="13" grpId="0" animBg="1"/>
      <p:bldP spid="14" grpId="0"/>
      <p:bldP spid="15" grpId="0"/>
      <p:bldP spid="16"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 name="组合 2"/>
          <p:cNvGrpSpPr/>
          <p:nvPr/>
        </p:nvGrpSpPr>
        <p:grpSpPr>
          <a:xfrm>
            <a:off x="2483768" y="1440450"/>
            <a:ext cx="3907055" cy="2960894"/>
            <a:chOff x="2588507" y="1383995"/>
            <a:chExt cx="3907055" cy="2960894"/>
          </a:xfrm>
          <a:gradFill>
            <a:gsLst>
              <a:gs pos="1667">
                <a:srgbClr val="008000"/>
              </a:gs>
              <a:gs pos="51000">
                <a:srgbClr val="006600"/>
              </a:gs>
              <a:gs pos="100000">
                <a:srgbClr val="004800"/>
              </a:gs>
            </a:gsLst>
            <a:lin ang="5400000" scaled="0"/>
          </a:gradFill>
        </p:grpSpPr>
        <p:sp>
          <p:nvSpPr>
            <p:cNvPr id="4" name="Freeform 2"/>
            <p:cNvSpPr>
              <a:spLocks/>
            </p:cNvSpPr>
            <p:nvPr/>
          </p:nvSpPr>
          <p:spPr bwMode="blackWhite">
            <a:xfrm>
              <a:off x="3884379" y="1784073"/>
              <a:ext cx="1248896" cy="256081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pFill/>
            <a:ln w="25400" cap="flat" cmpd="sng" algn="ctr">
              <a:noFill/>
              <a:prstDash val="solid"/>
            </a:ln>
            <a:effectLst>
              <a:outerShdw blurRad="152400" dist="38100" dir="5400000" algn="t" rotWithShape="0">
                <a:prstClr val="black">
                  <a:alpha val="96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4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 name="Freeform 3"/>
            <p:cNvSpPr>
              <a:spLocks/>
            </p:cNvSpPr>
            <p:nvPr/>
          </p:nvSpPr>
          <p:spPr bwMode="blackWhite">
            <a:xfrm>
              <a:off x="3085798" y="1383995"/>
              <a:ext cx="2946490" cy="110466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pFill/>
            <a:ln w="25400" cap="flat" cmpd="sng" algn="ctr">
              <a:noFill/>
              <a:prstDash val="solid"/>
            </a:ln>
            <a:effectLst>
              <a:outerShdw blurRad="152400" dist="38100" dir="5400000" algn="t" rotWithShape="0">
                <a:prstClr val="black">
                  <a:alpha val="96000"/>
                </a:prstClr>
              </a:outerShdw>
            </a:effectLst>
          </p:spPr>
          <p:txBody>
            <a:bodyPr lIns="93296" tIns="46648" rIns="93296" bIns="46648" anchor="ctr"/>
            <a:lstStyle/>
            <a:p>
              <a:pPr>
                <a:lnSpc>
                  <a:spcPct val="120000"/>
                </a:lnSpc>
              </a:pPr>
              <a:endParaRPr lang="zh-CN" altLang="en-US" sz="4100" b="1" kern="0">
                <a:solidFill>
                  <a:sysClr val="window" lastClr="FFFFFF"/>
                </a:solidFill>
                <a:latin typeface="微软雅黑" pitchFamily="34" charset="-122"/>
                <a:ea typeface="微软雅黑" pitchFamily="34" charset="-122"/>
              </a:endParaRPr>
            </a:p>
          </p:txBody>
        </p:sp>
        <p:sp>
          <p:nvSpPr>
            <p:cNvPr id="6" name="Oval 4"/>
            <p:cNvSpPr>
              <a:spLocks noChangeArrowheads="1"/>
            </p:cNvSpPr>
            <p:nvPr/>
          </p:nvSpPr>
          <p:spPr bwMode="blackWhite">
            <a:xfrm>
              <a:off x="4431885" y="1748438"/>
              <a:ext cx="153884" cy="149017"/>
            </a:xfrm>
            <a:prstGeom prst="ellipse">
              <a:avLst/>
            </a:prstGeom>
            <a:grp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4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 name="Line 5"/>
            <p:cNvSpPr>
              <a:spLocks noChangeShapeType="1"/>
            </p:cNvSpPr>
            <p:nvPr/>
          </p:nvSpPr>
          <p:spPr bwMode="blackWhite">
            <a:xfrm>
              <a:off x="5933477" y="1523293"/>
              <a:ext cx="529688" cy="1271500"/>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8" name="Line 6"/>
            <p:cNvSpPr>
              <a:spLocks noChangeShapeType="1"/>
            </p:cNvSpPr>
            <p:nvPr/>
          </p:nvSpPr>
          <p:spPr bwMode="blackWhite">
            <a:xfrm>
              <a:off x="5922138" y="1523293"/>
              <a:ext cx="0" cy="1263401"/>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9" name="Line 7"/>
            <p:cNvSpPr>
              <a:spLocks noChangeShapeType="1"/>
            </p:cNvSpPr>
            <p:nvPr/>
          </p:nvSpPr>
          <p:spPr bwMode="blackWhite">
            <a:xfrm flipH="1">
              <a:off x="5363293" y="1526533"/>
              <a:ext cx="552366" cy="1231006"/>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10" name="Freeform 8"/>
            <p:cNvSpPr>
              <a:spLocks/>
            </p:cNvSpPr>
            <p:nvPr/>
          </p:nvSpPr>
          <p:spPr bwMode="blackWhite">
            <a:xfrm>
              <a:off x="5296880" y="2765639"/>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11" name="Line 9"/>
            <p:cNvSpPr>
              <a:spLocks noChangeShapeType="1"/>
            </p:cNvSpPr>
            <p:nvPr/>
          </p:nvSpPr>
          <p:spPr bwMode="blackWhite">
            <a:xfrm>
              <a:off x="3223484" y="2435210"/>
              <a:ext cx="529687" cy="1269880"/>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12" name="Line 10"/>
            <p:cNvSpPr>
              <a:spLocks noChangeShapeType="1"/>
            </p:cNvSpPr>
            <p:nvPr/>
          </p:nvSpPr>
          <p:spPr bwMode="blackWhite">
            <a:xfrm>
              <a:off x="3215384" y="2435210"/>
              <a:ext cx="0" cy="1263401"/>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13" name="Line 11"/>
            <p:cNvSpPr>
              <a:spLocks noChangeShapeType="1"/>
            </p:cNvSpPr>
            <p:nvPr/>
          </p:nvSpPr>
          <p:spPr bwMode="blackWhite">
            <a:xfrm flipH="1">
              <a:off x="2646821" y="2436829"/>
              <a:ext cx="560465" cy="1239105"/>
            </a:xfrm>
            <a:prstGeom prst="line">
              <a:avLst/>
            </a:prstGeom>
            <a:grp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sp>
          <p:nvSpPr>
            <p:cNvPr id="14" name="Freeform 12"/>
            <p:cNvSpPr>
              <a:spLocks/>
            </p:cNvSpPr>
            <p:nvPr/>
          </p:nvSpPr>
          <p:spPr bwMode="blackWhite">
            <a:xfrm>
              <a:off x="2588507" y="3675935"/>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endParaRPr>
            </a:p>
          </p:txBody>
        </p:sp>
      </p:grpSp>
      <p:sp>
        <p:nvSpPr>
          <p:cNvPr id="15" name="TextBox 53"/>
          <p:cNvSpPr txBox="1">
            <a:spLocks noChangeArrowheads="1"/>
          </p:cNvSpPr>
          <p:nvPr/>
        </p:nvSpPr>
        <p:spPr bwMode="auto">
          <a:xfrm>
            <a:off x="756137" y="2712179"/>
            <a:ext cx="2101992"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algn="r" defTabSz="932962" fontAlgn="auto">
              <a:spcBef>
                <a:spcPts val="0"/>
              </a:spcBef>
              <a:spcAft>
                <a:spcPts val="0"/>
              </a:spcAft>
              <a:defRPr sz="1600" b="1">
                <a:solidFill>
                  <a:schemeClr val="bg1"/>
                </a:solidFill>
                <a:latin typeface="微软雅黑" pitchFamily="34" charset="-122"/>
                <a:ea typeface="微软雅黑" pitchFamily="34" charset="-122"/>
                <a:cs typeface="宋体" pitchFamily="2" charset="-122"/>
              </a:defRPr>
            </a:lvl1pPr>
          </a:lstStyle>
          <a:p>
            <a:pPr marL="0" marR="0" lvl="0" indent="0" algn="l" defTabSz="932962"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6600"/>
                </a:solidFill>
                <a:effectLst/>
                <a:uLnTx/>
                <a:uFillTx/>
                <a:latin typeface="微软雅黑" pitchFamily="34" charset="-122"/>
                <a:ea typeface="微软雅黑" pitchFamily="34" charset="-122"/>
              </a:rPr>
              <a:t>单击此处添加标题</a:t>
            </a:r>
          </a:p>
        </p:txBody>
      </p:sp>
      <p:sp>
        <p:nvSpPr>
          <p:cNvPr id="16" name="TextBox 15"/>
          <p:cNvSpPr txBox="1"/>
          <p:nvPr/>
        </p:nvSpPr>
        <p:spPr bwMode="auto">
          <a:xfrm>
            <a:off x="755576" y="2961974"/>
            <a:ext cx="1764007" cy="826074"/>
          </a:xfrm>
          <a:prstGeom prst="rect">
            <a:avLst/>
          </a:prstGeom>
          <a:noFill/>
        </p:spPr>
        <p:txBody>
          <a:bodyPr vert="horz" wrap="square" lIns="93296" tIns="46648" rIns="93296" bIns="46648" numCol="1" anchor="t" anchorCtr="0" compatLnSpc="1">
            <a:prstTxWarp prst="textNoShape">
              <a:avLst/>
            </a:prstTxWarp>
            <a:spAutoFit/>
          </a:bodyPr>
          <a:lstStyle/>
          <a:p>
            <a:pPr defTabSz="932962">
              <a:lnSpc>
                <a:spcPct val="150000"/>
              </a:lnSpc>
              <a:defRPr/>
            </a:pPr>
            <a:r>
              <a:rPr lang="zh-CN" altLang="en-US" sz="1100" dirty="0" smtClean="0">
                <a:solidFill>
                  <a:srgbClr val="006600"/>
                </a:solidFill>
                <a:latin typeface="微软雅黑" pitchFamily="34" charset="-122"/>
                <a:ea typeface="微软雅黑" pitchFamily="34" charset="-122"/>
              </a:rPr>
              <a:t>亮亮图文旗舰店</a:t>
            </a:r>
            <a:r>
              <a:rPr lang="en-US" altLang="zh-CN" sz="1100" dirty="0" smtClean="0">
                <a:solidFill>
                  <a:srgbClr val="006600"/>
                </a:solidFill>
                <a:latin typeface="微软雅黑" pitchFamily="34" charset="-122"/>
                <a:ea typeface="微软雅黑" pitchFamily="34" charset="-122"/>
              </a:rPr>
              <a:t>https://liangliangtuwen.tmall.com</a:t>
            </a:r>
            <a:endParaRPr lang="en-US" altLang="zh-CN" sz="1100" dirty="0">
              <a:solidFill>
                <a:srgbClr val="006600"/>
              </a:solidFill>
              <a:latin typeface="微软雅黑" pitchFamily="34" charset="-122"/>
              <a:ea typeface="微软雅黑" pitchFamily="34" charset="-122"/>
            </a:endParaRPr>
          </a:p>
        </p:txBody>
      </p:sp>
      <p:sp>
        <p:nvSpPr>
          <p:cNvPr id="17" name="TextBox 53"/>
          <p:cNvSpPr txBox="1">
            <a:spLocks noChangeArrowheads="1"/>
          </p:cNvSpPr>
          <p:nvPr/>
        </p:nvSpPr>
        <p:spPr bwMode="auto">
          <a:xfrm>
            <a:off x="6101113" y="2304758"/>
            <a:ext cx="2143295"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p>
            <a:pPr algn="r" defTabSz="932962"/>
            <a:r>
              <a:rPr lang="zh-CN" altLang="en-US" sz="1600" b="1" dirty="0">
                <a:solidFill>
                  <a:srgbClr val="006600"/>
                </a:solidFill>
                <a:latin typeface="微软雅黑" pitchFamily="34" charset="-122"/>
                <a:ea typeface="微软雅黑" pitchFamily="34" charset="-122"/>
                <a:cs typeface="宋体" pitchFamily="2" charset="-122"/>
              </a:rPr>
              <a:t>单击此处添加标题</a:t>
            </a:r>
            <a:endParaRPr lang="zh-CN" altLang="en-US" sz="2400" dirty="0">
              <a:solidFill>
                <a:srgbClr val="006600"/>
              </a:solidFill>
              <a:latin typeface="Arial" pitchFamily="34" charset="0"/>
              <a:ea typeface="微软雅黑"/>
              <a:cs typeface="宋体" pitchFamily="2" charset="-122"/>
            </a:endParaRPr>
          </a:p>
        </p:txBody>
      </p:sp>
      <p:sp>
        <p:nvSpPr>
          <p:cNvPr id="18" name="TextBox 17"/>
          <p:cNvSpPr txBox="1"/>
          <p:nvPr/>
        </p:nvSpPr>
        <p:spPr bwMode="auto">
          <a:xfrm>
            <a:off x="6480400" y="2573566"/>
            <a:ext cx="1764007" cy="1109870"/>
          </a:xfrm>
          <a:prstGeom prst="rect">
            <a:avLst/>
          </a:prstGeom>
          <a:noFill/>
        </p:spPr>
        <p:txBody>
          <a:bodyPr vert="horz" wrap="square" lIns="93296" tIns="46648" rIns="93296" bIns="46648" numCol="1" anchor="t" anchorCtr="0" compatLnSpc="1">
            <a:prstTxWarp prst="textNoShape">
              <a:avLst/>
            </a:prstTxWarp>
            <a:spAutoFit/>
          </a:bodyPr>
          <a:lstStyle/>
          <a:p>
            <a:pPr defTabSz="932962">
              <a:lnSpc>
                <a:spcPct val="150000"/>
              </a:lnSpc>
              <a:defRPr/>
            </a:pPr>
            <a:r>
              <a:rPr lang="zh-CN" altLang="en-US" sz="1100" dirty="0">
                <a:solidFill>
                  <a:srgbClr val="006600"/>
                </a:solidFill>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by="(-#ppt_w*2)" calcmode="lin" valueType="num">
                                      <p:cBhvr rctx="PPT">
                                        <p:cTn id="7" dur="250" autoRev="1" fill="hold">
                                          <p:stCondLst>
                                            <p:cond delay="0"/>
                                          </p:stCondLst>
                                        </p:cTn>
                                        <p:tgtEl>
                                          <p:spTgt spid="45"/>
                                        </p:tgtEl>
                                        <p:attrNameLst>
                                          <p:attrName>ppt_w</p:attrName>
                                        </p:attrNameLst>
                                      </p:cBhvr>
                                    </p:anim>
                                    <p:anim by="(#ppt_w*0.50)" calcmode="lin" valueType="num">
                                      <p:cBhvr>
                                        <p:cTn id="8" dur="250" decel="50000" autoRev="1" fill="hold">
                                          <p:stCondLst>
                                            <p:cond delay="0"/>
                                          </p:stCondLst>
                                        </p:cTn>
                                        <p:tgtEl>
                                          <p:spTgt spid="45"/>
                                        </p:tgtEl>
                                        <p:attrNameLst>
                                          <p:attrName>ppt_x</p:attrName>
                                        </p:attrNameLst>
                                      </p:cBhvr>
                                    </p:anim>
                                    <p:anim from="(-#ppt_h/2)" to="(#ppt_y)" calcmode="lin" valueType="num">
                                      <p:cBhvr>
                                        <p:cTn id="9" dur="500" fill="hold">
                                          <p:stCondLst>
                                            <p:cond delay="0"/>
                                          </p:stCondLst>
                                        </p:cTn>
                                        <p:tgtEl>
                                          <p:spTgt spid="45"/>
                                        </p:tgtEl>
                                        <p:attrNameLst>
                                          <p:attrName>ppt_y</p:attrName>
                                        </p:attrNameLst>
                                      </p:cBhvr>
                                    </p:anim>
                                    <p:animRot by="21600000">
                                      <p:cBhvr>
                                        <p:cTn id="10" dur="500" fill="hold">
                                          <p:stCondLst>
                                            <p:cond delay="0"/>
                                          </p:stCondLst>
                                        </p:cTn>
                                        <p:tgtEl>
                                          <p:spTgt spid="45"/>
                                        </p:tgtEl>
                                        <p:attrNameLst>
                                          <p:attrName>r</p:attrName>
                                        </p:attrNameLst>
                                      </p:cBhvr>
                                    </p:animRot>
                                  </p:childTnLst>
                                </p:cTn>
                              </p:par>
                            </p:childTnLst>
                          </p:cTn>
                        </p:par>
                        <p:par>
                          <p:cTn id="11" fill="hold">
                            <p:stCondLst>
                              <p:cond delay="900"/>
                            </p:stCondLst>
                            <p:childTnLst>
                              <p:par>
                                <p:cTn id="12" presetID="5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par>
                          <p:cTn id="17" fill="hold">
                            <p:stCondLst>
                              <p:cond delay="1900"/>
                            </p:stCondLst>
                            <p:childTnLst>
                              <p:par>
                                <p:cTn id="18" presetID="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400"/>
                            </p:stCondLst>
                            <p:childTnLst>
                              <p:par>
                                <p:cTn id="27" presetID="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5" grpId="0"/>
      <p:bldP spid="16" grpId="0"/>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 name="Group 8"/>
          <p:cNvGrpSpPr>
            <a:grpSpLocks/>
          </p:cNvGrpSpPr>
          <p:nvPr/>
        </p:nvGrpSpPr>
        <p:grpSpPr bwMode="auto">
          <a:xfrm>
            <a:off x="4212034" y="2329657"/>
            <a:ext cx="2079625" cy="2079625"/>
            <a:chOff x="3242" y="1969"/>
            <a:chExt cx="1310" cy="1310"/>
          </a:xfrm>
        </p:grpSpPr>
        <p:sp>
          <p:nvSpPr>
            <p:cNvPr id="4" name="Freeform 9"/>
            <p:cNvSpPr>
              <a:spLocks/>
            </p:cNvSpPr>
            <p:nvPr/>
          </p:nvSpPr>
          <p:spPr bwMode="auto">
            <a:xfrm>
              <a:off x="3242" y="1969"/>
              <a:ext cx="1310" cy="327"/>
            </a:xfrm>
            <a:custGeom>
              <a:avLst/>
              <a:gdLst>
                <a:gd name="T0" fmla="*/ 982 w 2304"/>
                <a:gd name="T1" fmla="*/ 0 h 576"/>
                <a:gd name="T2" fmla="*/ 0 w 2304"/>
                <a:gd name="T3" fmla="*/ 0 h 576"/>
                <a:gd name="T4" fmla="*/ 328 w 2304"/>
                <a:gd name="T5" fmla="*/ 327 h 576"/>
                <a:gd name="T6" fmla="*/ 1310 w 2304"/>
                <a:gd name="T7" fmla="*/ 327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006600"/>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5" name="Rectangle 10"/>
            <p:cNvSpPr>
              <a:spLocks noChangeArrowheads="1"/>
            </p:cNvSpPr>
            <p:nvPr/>
          </p:nvSpPr>
          <p:spPr bwMode="auto">
            <a:xfrm>
              <a:off x="3569" y="2296"/>
              <a:ext cx="983" cy="983"/>
            </a:xfrm>
            <a:prstGeom prst="rect">
              <a:avLst/>
            </a:prstGeom>
            <a:solidFill>
              <a:srgbClr val="008000"/>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lstStyle/>
            <a:p>
              <a:pPr algn="ctr" fontAlgn="base">
                <a:spcBef>
                  <a:spcPct val="0"/>
                </a:spcBef>
                <a:spcAft>
                  <a:spcPct val="0"/>
                </a:spcAft>
              </a:pPr>
              <a:endParaRPr lang="zh-CN" altLang="en-US" sz="2400">
                <a:solidFill>
                  <a:srgbClr val="006600"/>
                </a:solidFill>
                <a:latin typeface="Arial" pitchFamily="34" charset="0"/>
                <a:ea typeface="黑体"/>
              </a:endParaRPr>
            </a:p>
          </p:txBody>
        </p:sp>
        <p:sp>
          <p:nvSpPr>
            <p:cNvPr id="6" name="Freeform 11"/>
            <p:cNvSpPr>
              <a:spLocks/>
            </p:cNvSpPr>
            <p:nvPr/>
          </p:nvSpPr>
          <p:spPr bwMode="auto">
            <a:xfrm>
              <a:off x="3242" y="1969"/>
              <a:ext cx="327" cy="1310"/>
            </a:xfrm>
            <a:custGeom>
              <a:avLst/>
              <a:gdLst>
                <a:gd name="T0" fmla="*/ 0 w 576"/>
                <a:gd name="T1" fmla="*/ 0 h 2304"/>
                <a:gd name="T2" fmla="*/ 0 w 576"/>
                <a:gd name="T3" fmla="*/ 982 h 2304"/>
                <a:gd name="T4" fmla="*/ 327 w 576"/>
                <a:gd name="T5" fmla="*/ 1310 h 2304"/>
                <a:gd name="T6" fmla="*/ 327 w 576"/>
                <a:gd name="T7" fmla="*/ 328 h 2304"/>
                <a:gd name="T8" fmla="*/ 0 w 576"/>
                <a:gd name="T9" fmla="*/ 0 h 2304"/>
                <a:gd name="T10" fmla="*/ 0 60000 65536"/>
                <a:gd name="T11" fmla="*/ 0 60000 65536"/>
                <a:gd name="T12" fmla="*/ 0 60000 65536"/>
                <a:gd name="T13" fmla="*/ 0 60000 65536"/>
                <a:gd name="T14" fmla="*/ 0 60000 65536"/>
                <a:gd name="T15" fmla="*/ 0 w 576"/>
                <a:gd name="T16" fmla="*/ 0 h 2304"/>
                <a:gd name="T17" fmla="*/ 576 w 576"/>
                <a:gd name="T18" fmla="*/ 2304 h 2304"/>
              </a:gdLst>
              <a:ahLst/>
              <a:cxnLst>
                <a:cxn ang="T10">
                  <a:pos x="T0" y="T1"/>
                </a:cxn>
                <a:cxn ang="T11">
                  <a:pos x="T2" y="T3"/>
                </a:cxn>
                <a:cxn ang="T12">
                  <a:pos x="T4" y="T5"/>
                </a:cxn>
                <a:cxn ang="T13">
                  <a:pos x="T6" y="T7"/>
                </a:cxn>
                <a:cxn ang="T14">
                  <a:pos x="T8" y="T9"/>
                </a:cxn>
              </a:cxnLst>
              <a:rect l="T15" t="T16" r="T17" b="T18"/>
              <a:pathLst>
                <a:path w="576" h="2304">
                  <a:moveTo>
                    <a:pt x="0" y="0"/>
                  </a:moveTo>
                  <a:lnTo>
                    <a:pt x="0" y="1728"/>
                  </a:lnTo>
                  <a:lnTo>
                    <a:pt x="576" y="2304"/>
                  </a:lnTo>
                  <a:lnTo>
                    <a:pt x="576" y="576"/>
                  </a:lnTo>
                  <a:lnTo>
                    <a:pt x="0" y="0"/>
                  </a:lnTo>
                  <a:close/>
                </a:path>
              </a:pathLst>
            </a:custGeom>
            <a:solidFill>
              <a:srgbClr val="004800"/>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grpSp>
        <p:nvGrpSpPr>
          <p:cNvPr id="7" name="Group 12"/>
          <p:cNvGrpSpPr>
            <a:grpSpLocks/>
          </p:cNvGrpSpPr>
          <p:nvPr/>
        </p:nvGrpSpPr>
        <p:grpSpPr bwMode="auto">
          <a:xfrm>
            <a:off x="2651522" y="2848769"/>
            <a:ext cx="2079625" cy="1560513"/>
            <a:chOff x="2259" y="2296"/>
            <a:chExt cx="1310" cy="983"/>
          </a:xfrm>
        </p:grpSpPr>
        <p:sp>
          <p:nvSpPr>
            <p:cNvPr id="8" name="Freeform 13"/>
            <p:cNvSpPr>
              <a:spLocks/>
            </p:cNvSpPr>
            <p:nvPr/>
          </p:nvSpPr>
          <p:spPr bwMode="auto">
            <a:xfrm>
              <a:off x="2259" y="2296"/>
              <a:ext cx="1310" cy="328"/>
            </a:xfrm>
            <a:custGeom>
              <a:avLst/>
              <a:gdLst>
                <a:gd name="T0" fmla="*/ 982 w 2304"/>
                <a:gd name="T1" fmla="*/ 0 h 576"/>
                <a:gd name="T2" fmla="*/ 0 w 2304"/>
                <a:gd name="T3" fmla="*/ 0 h 576"/>
                <a:gd name="T4" fmla="*/ 328 w 2304"/>
                <a:gd name="T5" fmla="*/ 328 h 576"/>
                <a:gd name="T6" fmla="*/ 1310 w 2304"/>
                <a:gd name="T7" fmla="*/ 328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969696"/>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9" name="Rectangle 14"/>
            <p:cNvSpPr>
              <a:spLocks noChangeArrowheads="1"/>
            </p:cNvSpPr>
            <p:nvPr/>
          </p:nvSpPr>
          <p:spPr bwMode="auto">
            <a:xfrm>
              <a:off x="2586" y="2624"/>
              <a:ext cx="983" cy="655"/>
            </a:xfrm>
            <a:prstGeom prst="rect">
              <a:avLst/>
            </a:prstGeom>
            <a:solidFill>
              <a:srgbClr val="C0C0C0"/>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0" name="Freeform 15"/>
            <p:cNvSpPr>
              <a:spLocks/>
            </p:cNvSpPr>
            <p:nvPr/>
          </p:nvSpPr>
          <p:spPr bwMode="auto">
            <a:xfrm>
              <a:off x="2259" y="2296"/>
              <a:ext cx="327" cy="983"/>
            </a:xfrm>
            <a:custGeom>
              <a:avLst/>
              <a:gdLst>
                <a:gd name="T0" fmla="*/ 0 w 576"/>
                <a:gd name="T1" fmla="*/ 0 h 1728"/>
                <a:gd name="T2" fmla="*/ 0 w 576"/>
                <a:gd name="T3" fmla="*/ 655 h 1728"/>
                <a:gd name="T4" fmla="*/ 327 w 576"/>
                <a:gd name="T5" fmla="*/ 983 h 1728"/>
                <a:gd name="T6" fmla="*/ 327 w 576"/>
                <a:gd name="T7" fmla="*/ 328 h 1728"/>
                <a:gd name="T8" fmla="*/ 0 w 576"/>
                <a:gd name="T9" fmla="*/ 0 h 1728"/>
                <a:gd name="T10" fmla="*/ 0 60000 65536"/>
                <a:gd name="T11" fmla="*/ 0 60000 65536"/>
                <a:gd name="T12" fmla="*/ 0 60000 65536"/>
                <a:gd name="T13" fmla="*/ 0 60000 65536"/>
                <a:gd name="T14" fmla="*/ 0 60000 65536"/>
                <a:gd name="T15" fmla="*/ 0 w 576"/>
                <a:gd name="T16" fmla="*/ 0 h 1728"/>
                <a:gd name="T17" fmla="*/ 576 w 576"/>
                <a:gd name="T18" fmla="*/ 1728 h 1728"/>
              </a:gdLst>
              <a:ahLst/>
              <a:cxnLst>
                <a:cxn ang="T10">
                  <a:pos x="T0" y="T1"/>
                </a:cxn>
                <a:cxn ang="T11">
                  <a:pos x="T2" y="T3"/>
                </a:cxn>
                <a:cxn ang="T12">
                  <a:pos x="T4" y="T5"/>
                </a:cxn>
                <a:cxn ang="T13">
                  <a:pos x="T6" y="T7"/>
                </a:cxn>
                <a:cxn ang="T14">
                  <a:pos x="T8" y="T9"/>
                </a:cxn>
              </a:cxnLst>
              <a:rect l="T15" t="T16" r="T17" b="T18"/>
              <a:pathLst>
                <a:path w="576" h="1728">
                  <a:moveTo>
                    <a:pt x="0" y="0"/>
                  </a:moveTo>
                  <a:lnTo>
                    <a:pt x="0" y="1152"/>
                  </a:lnTo>
                  <a:lnTo>
                    <a:pt x="576" y="1728"/>
                  </a:lnTo>
                  <a:lnTo>
                    <a:pt x="576" y="576"/>
                  </a:lnTo>
                  <a:lnTo>
                    <a:pt x="0" y="0"/>
                  </a:lnTo>
                  <a:close/>
                </a:path>
              </a:pathLst>
            </a:custGeom>
            <a:solidFill>
              <a:srgbClr val="808080"/>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grpSp>
        <p:nvGrpSpPr>
          <p:cNvPr id="11" name="Group 16"/>
          <p:cNvGrpSpPr>
            <a:grpSpLocks/>
          </p:cNvGrpSpPr>
          <p:nvPr/>
        </p:nvGrpSpPr>
        <p:grpSpPr bwMode="auto">
          <a:xfrm>
            <a:off x="1091009" y="3369469"/>
            <a:ext cx="2079625" cy="1039813"/>
            <a:chOff x="1276" y="2624"/>
            <a:chExt cx="1310" cy="655"/>
          </a:xfrm>
        </p:grpSpPr>
        <p:sp>
          <p:nvSpPr>
            <p:cNvPr id="12" name="Freeform 17"/>
            <p:cNvSpPr>
              <a:spLocks/>
            </p:cNvSpPr>
            <p:nvPr/>
          </p:nvSpPr>
          <p:spPr bwMode="auto">
            <a:xfrm>
              <a:off x="1276" y="2624"/>
              <a:ext cx="1310" cy="328"/>
            </a:xfrm>
            <a:custGeom>
              <a:avLst/>
              <a:gdLst>
                <a:gd name="T0" fmla="*/ 982 w 2304"/>
                <a:gd name="T1" fmla="*/ 0 h 576"/>
                <a:gd name="T2" fmla="*/ 0 w 2304"/>
                <a:gd name="T3" fmla="*/ 0 h 576"/>
                <a:gd name="T4" fmla="*/ 328 w 2304"/>
                <a:gd name="T5" fmla="*/ 328 h 576"/>
                <a:gd name="T6" fmla="*/ 1310 w 2304"/>
                <a:gd name="T7" fmla="*/ 328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DDDDDD"/>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Arial" pitchFamily="34" charset="0"/>
                <a:ea typeface="黑体"/>
              </a:endParaRPr>
            </a:p>
          </p:txBody>
        </p:sp>
        <p:sp>
          <p:nvSpPr>
            <p:cNvPr id="13" name="Rectangle 18"/>
            <p:cNvSpPr>
              <a:spLocks noChangeArrowheads="1"/>
            </p:cNvSpPr>
            <p:nvPr/>
          </p:nvSpPr>
          <p:spPr bwMode="auto">
            <a:xfrm>
              <a:off x="1603" y="2952"/>
              <a:ext cx="983" cy="327"/>
            </a:xfrm>
            <a:prstGeom prst="rect">
              <a:avLst/>
            </a:prstGeom>
            <a:solidFill>
              <a:sysClr val="window" lastClr="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Arial" pitchFamily="34" charset="0"/>
                <a:ea typeface="黑体"/>
              </a:endParaRPr>
            </a:p>
          </p:txBody>
        </p:sp>
        <p:sp>
          <p:nvSpPr>
            <p:cNvPr id="14" name="Freeform 19"/>
            <p:cNvSpPr>
              <a:spLocks/>
            </p:cNvSpPr>
            <p:nvPr/>
          </p:nvSpPr>
          <p:spPr bwMode="auto">
            <a:xfrm>
              <a:off x="1276" y="2624"/>
              <a:ext cx="327" cy="655"/>
            </a:xfrm>
            <a:custGeom>
              <a:avLst/>
              <a:gdLst>
                <a:gd name="T0" fmla="*/ 0 w 576"/>
                <a:gd name="T1" fmla="*/ 0 h 1152"/>
                <a:gd name="T2" fmla="*/ 0 w 576"/>
                <a:gd name="T3" fmla="*/ 328 h 1152"/>
                <a:gd name="T4" fmla="*/ 327 w 576"/>
                <a:gd name="T5" fmla="*/ 655 h 1152"/>
                <a:gd name="T6" fmla="*/ 327 w 576"/>
                <a:gd name="T7" fmla="*/ 328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rgbClr val="C0C0C0"/>
            </a:solidFill>
            <a:ln>
              <a:noFill/>
            </a:ln>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Arial" pitchFamily="34" charset="0"/>
                <a:ea typeface="黑体"/>
              </a:endParaRPr>
            </a:p>
          </p:txBody>
        </p:sp>
      </p:grpSp>
      <p:grpSp>
        <p:nvGrpSpPr>
          <p:cNvPr id="15" name="Group 20"/>
          <p:cNvGrpSpPr>
            <a:grpSpLocks/>
          </p:cNvGrpSpPr>
          <p:nvPr/>
        </p:nvGrpSpPr>
        <p:grpSpPr bwMode="auto">
          <a:xfrm>
            <a:off x="1633934" y="1353344"/>
            <a:ext cx="952500" cy="2332038"/>
            <a:chOff x="1618" y="1354"/>
            <a:chExt cx="600" cy="1469"/>
          </a:xfrm>
        </p:grpSpPr>
        <p:sp>
          <p:nvSpPr>
            <p:cNvPr id="16" name="Freeform 21"/>
            <p:cNvSpPr>
              <a:spLocks/>
            </p:cNvSpPr>
            <p:nvPr/>
          </p:nvSpPr>
          <p:spPr bwMode="auto">
            <a:xfrm>
              <a:off x="1618" y="1594"/>
              <a:ext cx="600" cy="1229"/>
            </a:xfrm>
            <a:custGeom>
              <a:avLst/>
              <a:gdLst>
                <a:gd name="T0" fmla="*/ 480 w 1054"/>
                <a:gd name="T1" fmla="*/ 0 h 2160"/>
                <a:gd name="T2" fmla="*/ 504 w 1054"/>
                <a:gd name="T3" fmla="*/ 2 h 2160"/>
                <a:gd name="T4" fmla="*/ 527 w 1054"/>
                <a:gd name="T5" fmla="*/ 9 h 2160"/>
                <a:gd name="T6" fmla="*/ 548 w 1054"/>
                <a:gd name="T7" fmla="*/ 20 h 2160"/>
                <a:gd name="T8" fmla="*/ 565 w 1054"/>
                <a:gd name="T9" fmla="*/ 35 h 2160"/>
                <a:gd name="T10" fmla="*/ 580 w 1054"/>
                <a:gd name="T11" fmla="*/ 52 h 2160"/>
                <a:gd name="T12" fmla="*/ 591 w 1054"/>
                <a:gd name="T13" fmla="*/ 73 h 2160"/>
                <a:gd name="T14" fmla="*/ 598 w 1054"/>
                <a:gd name="T15" fmla="*/ 96 h 2160"/>
                <a:gd name="T16" fmla="*/ 600 w 1054"/>
                <a:gd name="T17" fmla="*/ 119 h 2160"/>
                <a:gd name="T18" fmla="*/ 600 w 1054"/>
                <a:gd name="T19" fmla="*/ 509 h 2160"/>
                <a:gd name="T20" fmla="*/ 595 w 1054"/>
                <a:gd name="T21" fmla="*/ 533 h 2160"/>
                <a:gd name="T22" fmla="*/ 583 w 1054"/>
                <a:gd name="T23" fmla="*/ 552 h 2160"/>
                <a:gd name="T24" fmla="*/ 564 w 1054"/>
                <a:gd name="T25" fmla="*/ 564 h 2160"/>
                <a:gd name="T26" fmla="*/ 540 w 1054"/>
                <a:gd name="T27" fmla="*/ 569 h 2160"/>
                <a:gd name="T28" fmla="*/ 528 w 1054"/>
                <a:gd name="T29" fmla="*/ 568 h 2160"/>
                <a:gd name="T30" fmla="*/ 507 w 1054"/>
                <a:gd name="T31" fmla="*/ 559 h 2160"/>
                <a:gd name="T32" fmla="*/ 491 w 1054"/>
                <a:gd name="T33" fmla="*/ 543 h 2160"/>
                <a:gd name="T34" fmla="*/ 482 w 1054"/>
                <a:gd name="T35" fmla="*/ 521 h 2160"/>
                <a:gd name="T36" fmla="*/ 480 w 1054"/>
                <a:gd name="T37" fmla="*/ 149 h 2160"/>
                <a:gd name="T38" fmla="*/ 450 w 1054"/>
                <a:gd name="T39" fmla="*/ 1161 h 2160"/>
                <a:gd name="T40" fmla="*/ 450 w 1054"/>
                <a:gd name="T41" fmla="*/ 1168 h 2160"/>
                <a:gd name="T42" fmla="*/ 445 w 1054"/>
                <a:gd name="T43" fmla="*/ 1187 h 2160"/>
                <a:gd name="T44" fmla="*/ 430 w 1054"/>
                <a:gd name="T45" fmla="*/ 1209 h 2160"/>
                <a:gd name="T46" fmla="*/ 409 w 1054"/>
                <a:gd name="T47" fmla="*/ 1223 h 2160"/>
                <a:gd name="T48" fmla="*/ 389 w 1054"/>
                <a:gd name="T49" fmla="*/ 1228 h 2160"/>
                <a:gd name="T50" fmla="*/ 383 w 1054"/>
                <a:gd name="T51" fmla="*/ 1229 h 2160"/>
                <a:gd name="T52" fmla="*/ 369 w 1054"/>
                <a:gd name="T53" fmla="*/ 1227 h 2160"/>
                <a:gd name="T54" fmla="*/ 345 w 1054"/>
                <a:gd name="T55" fmla="*/ 1216 h 2160"/>
                <a:gd name="T56" fmla="*/ 327 w 1054"/>
                <a:gd name="T57" fmla="*/ 1198 h 2160"/>
                <a:gd name="T58" fmla="*/ 317 w 1054"/>
                <a:gd name="T59" fmla="*/ 1174 h 2160"/>
                <a:gd name="T60" fmla="*/ 315 w 1054"/>
                <a:gd name="T61" fmla="*/ 1161 h 2160"/>
                <a:gd name="T62" fmla="*/ 285 w 1054"/>
                <a:gd name="T63" fmla="*/ 569 h 2160"/>
                <a:gd name="T64" fmla="*/ 285 w 1054"/>
                <a:gd name="T65" fmla="*/ 1161 h 2160"/>
                <a:gd name="T66" fmla="*/ 283 w 1054"/>
                <a:gd name="T67" fmla="*/ 1174 h 2160"/>
                <a:gd name="T68" fmla="*/ 273 w 1054"/>
                <a:gd name="T69" fmla="*/ 1198 h 2160"/>
                <a:gd name="T70" fmla="*/ 255 w 1054"/>
                <a:gd name="T71" fmla="*/ 1216 h 2160"/>
                <a:gd name="T72" fmla="*/ 231 w 1054"/>
                <a:gd name="T73" fmla="*/ 1227 h 2160"/>
                <a:gd name="T74" fmla="*/ 217 w 1054"/>
                <a:gd name="T75" fmla="*/ 1229 h 2160"/>
                <a:gd name="T76" fmla="*/ 211 w 1054"/>
                <a:gd name="T77" fmla="*/ 1228 h 2160"/>
                <a:gd name="T78" fmla="*/ 191 w 1054"/>
                <a:gd name="T79" fmla="*/ 1223 h 2160"/>
                <a:gd name="T80" fmla="*/ 170 w 1054"/>
                <a:gd name="T81" fmla="*/ 1209 h 2160"/>
                <a:gd name="T82" fmla="*/ 156 w 1054"/>
                <a:gd name="T83" fmla="*/ 1187 h 2160"/>
                <a:gd name="T84" fmla="*/ 150 w 1054"/>
                <a:gd name="T85" fmla="*/ 1168 h 2160"/>
                <a:gd name="T86" fmla="*/ 150 w 1054"/>
                <a:gd name="T87" fmla="*/ 149 h 2160"/>
                <a:gd name="T88" fmla="*/ 121 w 1054"/>
                <a:gd name="T89" fmla="*/ 509 h 2160"/>
                <a:gd name="T90" fmla="*/ 120 w 1054"/>
                <a:gd name="T91" fmla="*/ 521 h 2160"/>
                <a:gd name="T92" fmla="*/ 110 w 1054"/>
                <a:gd name="T93" fmla="*/ 543 h 2160"/>
                <a:gd name="T94" fmla="*/ 93 w 1054"/>
                <a:gd name="T95" fmla="*/ 559 h 2160"/>
                <a:gd name="T96" fmla="*/ 73 w 1054"/>
                <a:gd name="T97" fmla="*/ 568 h 2160"/>
                <a:gd name="T98" fmla="*/ 60 w 1054"/>
                <a:gd name="T99" fmla="*/ 569 h 2160"/>
                <a:gd name="T100" fmla="*/ 36 w 1054"/>
                <a:gd name="T101" fmla="*/ 564 h 2160"/>
                <a:gd name="T102" fmla="*/ 18 w 1054"/>
                <a:gd name="T103" fmla="*/ 552 h 2160"/>
                <a:gd name="T104" fmla="*/ 5 w 1054"/>
                <a:gd name="T105" fmla="*/ 533 h 2160"/>
                <a:gd name="T106" fmla="*/ 0 w 1054"/>
                <a:gd name="T107" fmla="*/ 509 h 2160"/>
                <a:gd name="T108" fmla="*/ 0 w 1054"/>
                <a:gd name="T109" fmla="*/ 119 h 2160"/>
                <a:gd name="T110" fmla="*/ 2 w 1054"/>
                <a:gd name="T111" fmla="*/ 96 h 2160"/>
                <a:gd name="T112" fmla="*/ 10 w 1054"/>
                <a:gd name="T113" fmla="*/ 73 h 2160"/>
                <a:gd name="T114" fmla="*/ 20 w 1054"/>
                <a:gd name="T115" fmla="*/ 52 h 2160"/>
                <a:gd name="T116" fmla="*/ 35 w 1054"/>
                <a:gd name="T117" fmla="*/ 35 h 2160"/>
                <a:gd name="T118" fmla="*/ 54 w 1054"/>
                <a:gd name="T119" fmla="*/ 20 h 2160"/>
                <a:gd name="T120" fmla="*/ 74 w 1054"/>
                <a:gd name="T121" fmla="*/ 9 h 2160"/>
                <a:gd name="T122" fmla="*/ 96 w 1054"/>
                <a:gd name="T123" fmla="*/ 2 h 2160"/>
                <a:gd name="T124" fmla="*/ 121 w 1054"/>
                <a:gd name="T125" fmla="*/ 0 h 216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54"/>
                <a:gd name="T190" fmla="*/ 0 h 2160"/>
                <a:gd name="T191" fmla="*/ 1054 w 1054"/>
                <a:gd name="T192" fmla="*/ 2160 h 216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2" y="916"/>
                  </a:lnTo>
                  <a:lnTo>
                    <a:pt x="1046" y="936"/>
                  </a:lnTo>
                  <a:lnTo>
                    <a:pt x="1036" y="954"/>
                  </a:lnTo>
                  <a:lnTo>
                    <a:pt x="1024" y="970"/>
                  </a:lnTo>
                  <a:lnTo>
                    <a:pt x="1008" y="982"/>
                  </a:lnTo>
                  <a:lnTo>
                    <a:pt x="990" y="992"/>
                  </a:lnTo>
                  <a:lnTo>
                    <a:pt x="970" y="998"/>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0" y="916"/>
                  </a:lnTo>
                  <a:lnTo>
                    <a:pt x="202" y="936"/>
                  </a:lnTo>
                  <a:lnTo>
                    <a:pt x="194" y="954"/>
                  </a:lnTo>
                  <a:lnTo>
                    <a:pt x="180" y="970"/>
                  </a:lnTo>
                  <a:lnTo>
                    <a:pt x="164" y="982"/>
                  </a:lnTo>
                  <a:lnTo>
                    <a:pt x="146" y="992"/>
                  </a:lnTo>
                  <a:lnTo>
                    <a:pt x="128" y="998"/>
                  </a:lnTo>
                  <a:lnTo>
                    <a:pt x="106" y="1000"/>
                  </a:lnTo>
                  <a:lnTo>
                    <a:pt x="84" y="998"/>
                  </a:lnTo>
                  <a:lnTo>
                    <a:pt x="64" y="992"/>
                  </a:lnTo>
                  <a:lnTo>
                    <a:pt x="46" y="982"/>
                  </a:lnTo>
                  <a:lnTo>
                    <a:pt x="32" y="970"/>
                  </a:lnTo>
                  <a:lnTo>
                    <a:pt x="18" y="954"/>
                  </a:lnTo>
                  <a:lnTo>
                    <a:pt x="8" y="936"/>
                  </a:lnTo>
                  <a:lnTo>
                    <a:pt x="2" y="916"/>
                  </a:lnTo>
                  <a:lnTo>
                    <a:pt x="0" y="894"/>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solidFill>
              <a:srgbClr val="777777"/>
            </a:solidFill>
            <a:ln>
              <a:noFill/>
            </a:ln>
            <a:extLst>
              <a:ext uri="{91240B29-F687-4F45-9708-019B960494DF}">
                <a14:hiddenLine xmlns:a14="http://schemas.microsoft.com/office/drawing/2010/main" xmlns="" w="12700">
                  <a:solidFill>
                    <a:srgbClr val="000000"/>
                  </a:solidFill>
                  <a:prstDash val="solid"/>
                  <a:round/>
                  <a:headEnd/>
                  <a:tailEn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7" name="Freeform 22"/>
            <p:cNvSpPr>
              <a:spLocks/>
            </p:cNvSpPr>
            <p:nvPr/>
          </p:nvSpPr>
          <p:spPr bwMode="auto">
            <a:xfrm>
              <a:off x="1813" y="1354"/>
              <a:ext cx="210" cy="210"/>
            </a:xfrm>
            <a:custGeom>
              <a:avLst/>
              <a:gdLst>
                <a:gd name="T0" fmla="*/ 210 w 370"/>
                <a:gd name="T1" fmla="*/ 105 h 368"/>
                <a:gd name="T2" fmla="*/ 208 w 370"/>
                <a:gd name="T3" fmla="*/ 127 h 368"/>
                <a:gd name="T4" fmla="*/ 202 w 370"/>
                <a:gd name="T5" fmla="*/ 146 h 368"/>
                <a:gd name="T6" fmla="*/ 192 w 370"/>
                <a:gd name="T7" fmla="*/ 164 h 368"/>
                <a:gd name="T8" fmla="*/ 179 w 370"/>
                <a:gd name="T9" fmla="*/ 179 h 368"/>
                <a:gd name="T10" fmla="*/ 163 w 370"/>
                <a:gd name="T11" fmla="*/ 193 h 368"/>
                <a:gd name="T12" fmla="*/ 145 w 370"/>
                <a:gd name="T13" fmla="*/ 202 h 368"/>
                <a:gd name="T14" fmla="*/ 126 w 370"/>
                <a:gd name="T15" fmla="*/ 208 h 368"/>
                <a:gd name="T16" fmla="*/ 106 w 370"/>
                <a:gd name="T17" fmla="*/ 210 h 368"/>
                <a:gd name="T18" fmla="*/ 94 w 370"/>
                <a:gd name="T19" fmla="*/ 210 h 368"/>
                <a:gd name="T20" fmla="*/ 74 w 370"/>
                <a:gd name="T21" fmla="*/ 205 h 368"/>
                <a:gd name="T22" fmla="*/ 56 w 370"/>
                <a:gd name="T23" fmla="*/ 197 h 368"/>
                <a:gd name="T24" fmla="*/ 39 w 370"/>
                <a:gd name="T25" fmla="*/ 186 h 368"/>
                <a:gd name="T26" fmla="*/ 24 w 370"/>
                <a:gd name="T27" fmla="*/ 172 h 368"/>
                <a:gd name="T28" fmla="*/ 14 w 370"/>
                <a:gd name="T29" fmla="*/ 155 h 368"/>
                <a:gd name="T30" fmla="*/ 6 w 370"/>
                <a:gd name="T31" fmla="*/ 137 h 368"/>
                <a:gd name="T32" fmla="*/ 1 w 370"/>
                <a:gd name="T33" fmla="*/ 116 h 368"/>
                <a:gd name="T34" fmla="*/ 0 w 370"/>
                <a:gd name="T35" fmla="*/ 105 h 368"/>
                <a:gd name="T36" fmla="*/ 2 w 370"/>
                <a:gd name="T37" fmla="*/ 84 h 368"/>
                <a:gd name="T38" fmla="*/ 9 w 370"/>
                <a:gd name="T39" fmla="*/ 64 h 368"/>
                <a:gd name="T40" fmla="*/ 18 w 370"/>
                <a:gd name="T41" fmla="*/ 47 h 368"/>
                <a:gd name="T42" fmla="*/ 31 w 370"/>
                <a:gd name="T43" fmla="*/ 31 h 368"/>
                <a:gd name="T44" fmla="*/ 47 w 370"/>
                <a:gd name="T45" fmla="*/ 18 h 368"/>
                <a:gd name="T46" fmla="*/ 65 w 370"/>
                <a:gd name="T47" fmla="*/ 8 h 368"/>
                <a:gd name="T48" fmla="*/ 84 w 370"/>
                <a:gd name="T49" fmla="*/ 2 h 368"/>
                <a:gd name="T50" fmla="*/ 106 w 370"/>
                <a:gd name="T51" fmla="*/ 0 h 368"/>
                <a:gd name="T52" fmla="*/ 116 w 370"/>
                <a:gd name="T53" fmla="*/ 0 h 368"/>
                <a:gd name="T54" fmla="*/ 136 w 370"/>
                <a:gd name="T55" fmla="*/ 5 h 368"/>
                <a:gd name="T56" fmla="*/ 156 w 370"/>
                <a:gd name="T57" fmla="*/ 13 h 368"/>
                <a:gd name="T58" fmla="*/ 171 w 370"/>
                <a:gd name="T59" fmla="*/ 24 h 368"/>
                <a:gd name="T60" fmla="*/ 186 w 370"/>
                <a:gd name="T61" fmla="*/ 39 h 368"/>
                <a:gd name="T62" fmla="*/ 198 w 370"/>
                <a:gd name="T63" fmla="*/ 55 h 368"/>
                <a:gd name="T64" fmla="*/ 205 w 370"/>
                <a:gd name="T65" fmla="*/ 74 h 368"/>
                <a:gd name="T66" fmla="*/ 209 w 370"/>
                <a:gd name="T67" fmla="*/ 95 h 368"/>
                <a:gd name="T68" fmla="*/ 210 w 370"/>
                <a:gd name="T69" fmla="*/ 105 h 3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0"/>
                <a:gd name="T106" fmla="*/ 0 h 368"/>
                <a:gd name="T107" fmla="*/ 370 w 370"/>
                <a:gd name="T108" fmla="*/ 368 h 3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close/>
                </a:path>
              </a:pathLst>
            </a:custGeom>
            <a:solidFill>
              <a:srgbClr val="777777"/>
            </a:solidFill>
            <a:ln>
              <a:noFill/>
            </a:ln>
            <a:extLst>
              <a:ext uri="{91240B29-F687-4F45-9708-019B960494DF}">
                <a14:hiddenLine xmlns:a14="http://schemas.microsoft.com/office/drawing/2010/main" xmlns="" w="12700">
                  <a:solidFill>
                    <a:srgbClr val="000000"/>
                  </a:solidFill>
                  <a:prstDash val="solid"/>
                  <a:round/>
                  <a:headEnd/>
                  <a:tailEn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sp>
        <p:nvSpPr>
          <p:cNvPr id="18" name="Arc 23"/>
          <p:cNvSpPr>
            <a:spLocks/>
          </p:cNvSpPr>
          <p:nvPr/>
        </p:nvSpPr>
        <p:spPr bwMode="auto">
          <a:xfrm>
            <a:off x="3708797" y="1964532"/>
            <a:ext cx="979488" cy="611188"/>
          </a:xfrm>
          <a:custGeom>
            <a:avLst/>
            <a:gdLst>
              <a:gd name="T0" fmla="*/ 0 w 35703"/>
              <a:gd name="T1" fmla="*/ 7 h 22278"/>
              <a:gd name="T2" fmla="*/ 11 w 35703"/>
              <a:gd name="T3" fmla="*/ 2 h 22278"/>
              <a:gd name="T4" fmla="*/ 6 w 35703"/>
              <a:gd name="T5" fmla="*/ 6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006600"/>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9" name="Text Box 24"/>
          <p:cNvSpPr txBox="1">
            <a:spLocks noChangeArrowheads="1"/>
          </p:cNvSpPr>
          <p:nvPr/>
        </p:nvSpPr>
        <p:spPr bwMode="auto">
          <a:xfrm>
            <a:off x="3205559" y="4053682"/>
            <a:ext cx="1439863"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0" name="Text Box 25"/>
          <p:cNvSpPr txBox="1">
            <a:spLocks noChangeArrowheads="1"/>
          </p:cNvSpPr>
          <p:nvPr/>
        </p:nvSpPr>
        <p:spPr bwMode="auto">
          <a:xfrm>
            <a:off x="4969272" y="4053682"/>
            <a:ext cx="1116013"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1" name="Text Box 26"/>
          <p:cNvSpPr txBox="1">
            <a:spLocks noChangeArrowheads="1"/>
          </p:cNvSpPr>
          <p:nvPr/>
        </p:nvSpPr>
        <p:spPr bwMode="auto">
          <a:xfrm>
            <a:off x="1729184" y="4053682"/>
            <a:ext cx="12954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2" name="Text Box 27"/>
          <p:cNvSpPr txBox="1">
            <a:spLocks noChangeArrowheads="1"/>
          </p:cNvSpPr>
          <p:nvPr/>
        </p:nvSpPr>
        <p:spPr bwMode="auto">
          <a:xfrm>
            <a:off x="4826397" y="1424782"/>
            <a:ext cx="2411413"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b="1" dirty="0">
                <a:solidFill>
                  <a:srgbClr val="000000"/>
                </a:solidFill>
                <a:latin typeface="微软雅黑" pitchFamily="34" charset="-122"/>
                <a:ea typeface="微软雅黑" pitchFamily="34" charset="-122"/>
              </a:rPr>
              <a:t>点击添加文本</a:t>
            </a:r>
          </a:p>
          <a:p>
            <a:pPr marL="0" lvl="2" algn="ctr" defTabSz="912813">
              <a:buClr>
                <a:srgbClr val="0070C0"/>
              </a:buClr>
              <a:buSzPct val="80000"/>
              <a:tabLst>
                <a:tab pos="136525" algn="l"/>
              </a:tabLst>
              <a:defRPr/>
            </a:pPr>
            <a:r>
              <a:rPr lang="zh-CN" altLang="en-US" sz="1400" spc="50" dirty="0">
                <a:ln w="11430"/>
                <a:solidFill>
                  <a:prstClr val="black"/>
                </a:solidFill>
                <a:latin typeface="微软雅黑" pitchFamily="34" charset="-122"/>
                <a:ea typeface="微软雅黑" pitchFamily="34" charset="-122"/>
              </a:rPr>
              <a:t>点击添加文本点击添加文本</a:t>
            </a:r>
          </a:p>
        </p:txBody>
      </p:sp>
      <p:sp>
        <p:nvSpPr>
          <p:cNvPr id="23" name="Arc 28"/>
          <p:cNvSpPr>
            <a:spLocks/>
          </p:cNvSpPr>
          <p:nvPr/>
        </p:nvSpPr>
        <p:spPr bwMode="auto">
          <a:xfrm>
            <a:off x="2827734" y="1964532"/>
            <a:ext cx="593725" cy="636588"/>
          </a:xfrm>
          <a:custGeom>
            <a:avLst/>
            <a:gdLst>
              <a:gd name="T0" fmla="*/ 0 w 21600"/>
              <a:gd name="T1" fmla="*/ 0 h 23193"/>
              <a:gd name="T2" fmla="*/ 6 w 21600"/>
              <a:gd name="T3" fmla="*/ 7 h 23193"/>
              <a:gd name="T4" fmla="*/ 0 w 21600"/>
              <a:gd name="T5" fmla="*/ 6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nvGrpSpPr>
          <p:cNvPr id="24" name="Group 29"/>
          <p:cNvGrpSpPr>
            <a:grpSpLocks/>
          </p:cNvGrpSpPr>
          <p:nvPr/>
        </p:nvGrpSpPr>
        <p:grpSpPr bwMode="auto">
          <a:xfrm>
            <a:off x="6444059" y="2864644"/>
            <a:ext cx="1584325" cy="1547813"/>
            <a:chOff x="4331" y="2296"/>
            <a:chExt cx="998" cy="975"/>
          </a:xfrm>
        </p:grpSpPr>
        <p:sp>
          <p:nvSpPr>
            <p:cNvPr id="25" name="AutoShape 30"/>
            <p:cNvSpPr>
              <a:spLocks noChangeArrowheads="1"/>
            </p:cNvSpPr>
            <p:nvPr/>
          </p:nvSpPr>
          <p:spPr bwMode="auto">
            <a:xfrm>
              <a:off x="4331" y="2296"/>
              <a:ext cx="998" cy="975"/>
            </a:xfrm>
            <a:prstGeom prst="roundRect">
              <a:avLst>
                <a:gd name="adj" fmla="val 5528"/>
              </a:avLst>
            </a:prstGeom>
            <a:solidFill>
              <a:sysClr val="windowText" lastClr="000000">
                <a:alpha val="10196"/>
              </a:sysClr>
            </a:solidFill>
            <a:ln w="19050" cap="rnd" algn="ctr">
              <a:solidFill>
                <a:srgbClr val="9E9E9E"/>
              </a:solidFill>
              <a:prstDash val="sysDot"/>
              <a:round/>
              <a:headEnd/>
              <a:tailEn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Arial" pitchFamily="34" charset="0"/>
                <a:ea typeface="黑体"/>
              </a:endParaRPr>
            </a:p>
          </p:txBody>
        </p:sp>
        <p:sp>
          <p:nvSpPr>
            <p:cNvPr id="26" name="Text Box 31"/>
            <p:cNvSpPr txBox="1">
              <a:spLocks noChangeArrowheads="1"/>
            </p:cNvSpPr>
            <p:nvPr/>
          </p:nvSpPr>
          <p:spPr bwMode="auto">
            <a:xfrm>
              <a:off x="4376" y="2446"/>
              <a:ext cx="930" cy="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2" indent="-228600" algn="ctr" defTabSz="912813" eaLnBrk="0" fontAlgn="auto" latinLnBrk="0" hangingPunct="0">
                <a:lnSpc>
                  <a:spcPct val="100000"/>
                </a:lnSpc>
                <a:spcBef>
                  <a:spcPts val="0"/>
                </a:spcBef>
                <a:spcAft>
                  <a:spcPts val="0"/>
                </a:spcAft>
                <a:buClr>
                  <a:srgbClr val="0070C0"/>
                </a:buClr>
                <a:buSzPct val="80000"/>
                <a:buFontTx/>
                <a:buNone/>
                <a:tabLst>
                  <a:tab pos="136525" algn="l"/>
                </a:tabLst>
                <a:defRPr/>
              </a:pPr>
              <a:r>
                <a:rPr kumimoji="1" lang="zh-CN" altLang="en-US" sz="1400" b="0" i="0" u="none" strike="noStrike" kern="0" cap="none" spc="50" normalizeH="0" baseline="0" noProof="0" dirty="0">
                  <a:ln w="11430"/>
                  <a:solidFill>
                    <a:prstClr val="black"/>
                  </a:solidFill>
                  <a:effectLst/>
                  <a:uLnTx/>
                  <a:uFillTx/>
                  <a:latin typeface="微软雅黑" pitchFamily="34" charset="-122"/>
                  <a:ea typeface="微软雅黑" pitchFamily="34" charset="-122"/>
                </a:rPr>
                <a:t>点击添加</a:t>
              </a: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文本</a:t>
              </a:r>
              <a:endParaRPr kumimoji="1" lang="en-US" altLang="zh-CN"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endParaRPr>
            </a:p>
            <a:p>
              <a:pPr marL="0" marR="0" lvl="2" indent="-228600" algn="ctr" defTabSz="912813" eaLnBrk="0" fontAlgn="auto" latinLnBrk="0" hangingPunct="0">
                <a:lnSpc>
                  <a:spcPct val="100000"/>
                </a:lnSpc>
                <a:spcBef>
                  <a:spcPts val="0"/>
                </a:spcBef>
                <a:spcAft>
                  <a:spcPts val="0"/>
                </a:spcAft>
                <a:buClr>
                  <a:srgbClr val="0070C0"/>
                </a:buClr>
                <a:buSzPct val="80000"/>
                <a:buFontTx/>
                <a:buNone/>
                <a:tabLst>
                  <a:tab pos="136525" algn="l"/>
                </a:tabLst>
                <a:defRPr/>
              </a:pP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点击</a:t>
              </a:r>
              <a:r>
                <a:rPr kumimoji="1" lang="zh-CN" altLang="en-US" sz="1400" b="0" i="0" u="none" strike="noStrike" kern="0" cap="none" spc="50" normalizeH="0" baseline="0" noProof="0" dirty="0">
                  <a:ln w="11430"/>
                  <a:solidFill>
                    <a:prstClr val="black"/>
                  </a:solidFill>
                  <a:effectLst/>
                  <a:uLnTx/>
                  <a:uFillTx/>
                  <a:latin typeface="微软雅黑" pitchFamily="34" charset="-122"/>
                  <a:ea typeface="微软雅黑" pitchFamily="34" charset="-122"/>
                </a:rPr>
                <a:t>添加</a:t>
              </a: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文本</a:t>
              </a:r>
              <a:endParaRPr kumimoji="1" lang="en-US" altLang="zh-CN"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endParaRPr>
            </a:p>
            <a:p>
              <a:pPr marL="0" marR="0" lvl="2" indent="-228600" algn="ctr" defTabSz="912813" eaLnBrk="0" fontAlgn="auto" latinLnBrk="0" hangingPunct="0">
                <a:lnSpc>
                  <a:spcPct val="100000"/>
                </a:lnSpc>
                <a:spcBef>
                  <a:spcPts val="0"/>
                </a:spcBef>
                <a:spcAft>
                  <a:spcPts val="0"/>
                </a:spcAft>
                <a:buClr>
                  <a:srgbClr val="0070C0"/>
                </a:buClr>
                <a:buSzPct val="80000"/>
                <a:buFontTx/>
                <a:buNone/>
                <a:tabLst>
                  <a:tab pos="136525" algn="l"/>
                </a:tabLst>
                <a:defRPr/>
              </a:pP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点击</a:t>
              </a:r>
              <a:r>
                <a:rPr kumimoji="1" lang="zh-CN" altLang="en-US" sz="1400" b="0" i="0" u="none" strike="noStrike" kern="0" cap="none" spc="50" normalizeH="0" baseline="0" noProof="0" dirty="0">
                  <a:ln w="11430"/>
                  <a:solidFill>
                    <a:prstClr val="black"/>
                  </a:solidFill>
                  <a:effectLst/>
                  <a:uLnTx/>
                  <a:uFillTx/>
                  <a:latin typeface="微软雅黑" pitchFamily="34" charset="-122"/>
                  <a:ea typeface="微软雅黑" pitchFamily="34" charset="-122"/>
                </a:rPr>
                <a:t>添加</a:t>
              </a: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文本</a:t>
              </a:r>
              <a:endParaRPr kumimoji="1" lang="en-US" altLang="zh-CN"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endParaRPr>
            </a:p>
            <a:p>
              <a:pPr marL="0" marR="0" lvl="2" indent="-228600" algn="ctr" defTabSz="912813" eaLnBrk="0" fontAlgn="auto" latinLnBrk="0" hangingPunct="0">
                <a:lnSpc>
                  <a:spcPct val="100000"/>
                </a:lnSpc>
                <a:spcBef>
                  <a:spcPts val="0"/>
                </a:spcBef>
                <a:spcAft>
                  <a:spcPts val="0"/>
                </a:spcAft>
                <a:buClr>
                  <a:srgbClr val="0070C0"/>
                </a:buClr>
                <a:buSzPct val="80000"/>
                <a:buFontTx/>
                <a:buNone/>
                <a:tabLst>
                  <a:tab pos="136525" algn="l"/>
                </a:tabLst>
                <a:defRPr/>
              </a:pPr>
              <a:r>
                <a:rPr kumimoji="1" lang="zh-CN" altLang="en-US" sz="1400" b="0" i="0" u="none" strike="noStrike" kern="0" cap="none" spc="50" normalizeH="0" baseline="0" noProof="0" dirty="0" smtClean="0">
                  <a:ln w="11430"/>
                  <a:solidFill>
                    <a:prstClr val="black"/>
                  </a:solidFill>
                  <a:effectLst/>
                  <a:uLnTx/>
                  <a:uFillTx/>
                  <a:latin typeface="微软雅黑" pitchFamily="34" charset="-122"/>
                  <a:ea typeface="微软雅黑" pitchFamily="34" charset="-122"/>
                </a:rPr>
                <a:t>点击</a:t>
              </a:r>
              <a:r>
                <a:rPr kumimoji="1" lang="zh-CN" altLang="en-US" sz="1400" b="0" i="0" u="none" strike="noStrike" kern="0" cap="none" spc="50" normalizeH="0" baseline="0" noProof="0" dirty="0">
                  <a:ln w="11430"/>
                  <a:solidFill>
                    <a:prstClr val="black"/>
                  </a:solidFill>
                  <a:effectLst/>
                  <a:uLnTx/>
                  <a:uFillTx/>
                  <a:latin typeface="微软雅黑" pitchFamily="34" charset="-122"/>
                  <a:ea typeface="微软雅黑" pitchFamily="34" charset="-122"/>
                </a:rPr>
                <a:t>添加文本</a:t>
              </a:r>
            </a:p>
            <a:p>
              <a:pPr marL="0" marR="0" lvl="2" indent="-228600" algn="ctr" defTabSz="912813" eaLnBrk="0" fontAlgn="auto" latinLnBrk="0" hangingPunct="0">
                <a:lnSpc>
                  <a:spcPct val="100000"/>
                </a:lnSpc>
                <a:spcBef>
                  <a:spcPts val="0"/>
                </a:spcBef>
                <a:spcAft>
                  <a:spcPts val="0"/>
                </a:spcAft>
                <a:buClr>
                  <a:srgbClr val="0070C0"/>
                </a:buClr>
                <a:buSzPct val="80000"/>
                <a:buFontTx/>
                <a:buNone/>
                <a:tabLst>
                  <a:tab pos="136525" algn="l"/>
                </a:tabLst>
                <a:defRPr/>
              </a:pPr>
              <a:endParaRPr kumimoji="1" lang="zh-CN" altLang="en-US" sz="1400" b="0" i="0" u="none" strike="noStrike" kern="0" cap="none" spc="50" normalizeH="0" baseline="0" noProof="0" dirty="0">
                <a:ln w="11430"/>
                <a:solidFill>
                  <a:prstClr val="black"/>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by="(-#ppt_w*2)" calcmode="lin" valueType="num">
                                      <p:cBhvr rctx="PPT">
                                        <p:cTn id="7" dur="250" autoRev="1" fill="hold">
                                          <p:stCondLst>
                                            <p:cond delay="0"/>
                                          </p:stCondLst>
                                        </p:cTn>
                                        <p:tgtEl>
                                          <p:spTgt spid="55"/>
                                        </p:tgtEl>
                                        <p:attrNameLst>
                                          <p:attrName>ppt_w</p:attrName>
                                        </p:attrNameLst>
                                      </p:cBhvr>
                                    </p:anim>
                                    <p:anim by="(#ppt_w*0.50)" calcmode="lin" valueType="num">
                                      <p:cBhvr>
                                        <p:cTn id="8" dur="250" decel="50000" autoRev="1" fill="hold">
                                          <p:stCondLst>
                                            <p:cond delay="0"/>
                                          </p:stCondLst>
                                        </p:cTn>
                                        <p:tgtEl>
                                          <p:spTgt spid="55"/>
                                        </p:tgtEl>
                                        <p:attrNameLst>
                                          <p:attrName>ppt_x</p:attrName>
                                        </p:attrNameLst>
                                      </p:cBhvr>
                                    </p:anim>
                                    <p:anim from="(-#ppt_h/2)" to="(#ppt_y)" calcmode="lin" valueType="num">
                                      <p:cBhvr>
                                        <p:cTn id="9" dur="500" fill="hold">
                                          <p:stCondLst>
                                            <p:cond delay="0"/>
                                          </p:stCondLst>
                                        </p:cTn>
                                        <p:tgtEl>
                                          <p:spTgt spid="55"/>
                                        </p:tgtEl>
                                        <p:attrNameLst>
                                          <p:attrName>ppt_y</p:attrName>
                                        </p:attrNameLst>
                                      </p:cBhvr>
                                    </p:anim>
                                    <p:animRot by="21600000">
                                      <p:cBhvr>
                                        <p:cTn id="10" dur="500" fill="hold">
                                          <p:stCondLst>
                                            <p:cond delay="0"/>
                                          </p:stCondLst>
                                        </p:cTn>
                                        <p:tgtEl>
                                          <p:spTgt spid="55"/>
                                        </p:tgtEl>
                                        <p:attrNameLst>
                                          <p:attrName>r</p:attrName>
                                        </p:attrNameLst>
                                      </p:cBhvr>
                                    </p:animRot>
                                  </p:childTnLst>
                                </p:cTn>
                              </p:par>
                              <p:par>
                                <p:cTn id="11" presetID="42"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25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2" presetClass="entr" presetSubtype="8"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0-#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42" presetClass="entr" presetSubtype="0"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2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childTnLst>
                          </p:cTn>
                        </p:par>
                        <p:par>
                          <p:cTn id="61" fill="hold">
                            <p:stCondLst>
                              <p:cond delay="5000"/>
                            </p:stCondLst>
                            <p:childTnLst>
                              <p:par>
                                <p:cTn id="62" presetID="42"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8" grpId="0" animBg="1"/>
      <p:bldP spid="19" grpId="0"/>
      <p:bldP spid="20" grpId="0"/>
      <p:bldP spid="21" grpId="0"/>
      <p:bldP spid="22" grpId="0"/>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56" name="组合 55"/>
          <p:cNvGrpSpPr>
            <a:grpSpLocks/>
          </p:cNvGrpSpPr>
          <p:nvPr/>
        </p:nvGrpSpPr>
        <p:grpSpPr bwMode="auto">
          <a:xfrm>
            <a:off x="2665192" y="1369621"/>
            <a:ext cx="5793802" cy="951660"/>
            <a:chOff x="2998788" y="1728788"/>
            <a:chExt cx="7299325" cy="1331912"/>
          </a:xfrm>
        </p:grpSpPr>
        <p:grpSp>
          <p:nvGrpSpPr>
            <p:cNvPr id="57" name="Group 3"/>
            <p:cNvGrpSpPr>
              <a:grpSpLocks/>
            </p:cNvGrpSpPr>
            <p:nvPr/>
          </p:nvGrpSpPr>
          <p:grpSpPr bwMode="auto">
            <a:xfrm>
              <a:off x="2998788" y="1728788"/>
              <a:ext cx="1463675" cy="1331912"/>
              <a:chOff x="550" y="947"/>
              <a:chExt cx="922" cy="839"/>
            </a:xfrm>
          </p:grpSpPr>
          <p:sp>
            <p:nvSpPr>
              <p:cNvPr id="59" name="AutoShape 4"/>
              <p:cNvSpPr>
                <a:spLocks noChangeArrowheads="1"/>
              </p:cNvSpPr>
              <p:nvPr/>
            </p:nvSpPr>
            <p:spPr bwMode="auto">
              <a:xfrm>
                <a:off x="550" y="947"/>
                <a:ext cx="922" cy="839"/>
              </a:xfrm>
              <a:prstGeom prst="roundRect">
                <a:avLst>
                  <a:gd name="adj" fmla="val 13125"/>
                </a:avLst>
              </a:prstGeom>
              <a:solidFill>
                <a:srgbClr val="008000"/>
              </a:solidFill>
              <a:ln w="3175" algn="ctr">
                <a:solidFill>
                  <a:srgbClr val="1C1C1C">
                    <a:alpha val="59000"/>
                  </a:srgbClr>
                </a:solidFill>
                <a:round/>
                <a:headEnd/>
                <a:tailEnd/>
              </a:ln>
              <a:effectLst/>
              <a:extLst/>
            </p:spPr>
            <p:txBody>
              <a:bodyPr anchor="ctr"/>
              <a:lstStyle/>
              <a:p>
                <a:pPr algn="l">
                  <a:defRPr/>
                </a:pPr>
                <a:r>
                  <a:rPr lang="zh-CN" altLang="en-US" sz="2000" b="0" dirty="0">
                    <a:solidFill>
                      <a:schemeClr val="bg1"/>
                    </a:solidFill>
                    <a:latin typeface="+mj-ea"/>
                    <a:ea typeface="+mj-ea"/>
                  </a:rPr>
                  <a:t>方法一</a:t>
                </a:r>
              </a:p>
            </p:txBody>
          </p:sp>
          <p:sp>
            <p:nvSpPr>
              <p:cNvPr id="60" name="AutoShape 5"/>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a:extLst/>
            </p:spPr>
            <p:txBody>
              <a:bodyPr anchor="ctr"/>
              <a:lstStyle/>
              <a:p>
                <a:pPr algn="l">
                  <a:defRPr/>
                </a:pPr>
                <a:endParaRPr lang="zh-CN" altLang="en-US" sz="2000" b="0">
                  <a:latin typeface="+mj-ea"/>
                  <a:ea typeface="+mj-ea"/>
                </a:endParaRPr>
              </a:p>
            </p:txBody>
          </p:sp>
        </p:grpSp>
        <p:sp>
          <p:nvSpPr>
            <p:cNvPr id="58" name="AutoShape 6"/>
            <p:cNvSpPr>
              <a:spLocks noChangeArrowheads="1"/>
            </p:cNvSpPr>
            <p:nvPr/>
          </p:nvSpPr>
          <p:spPr bwMode="auto">
            <a:xfrm>
              <a:off x="4633913" y="1728788"/>
              <a:ext cx="5664200" cy="1331912"/>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headEnd/>
              <a:tailEnd/>
            </a:ln>
            <a:effectLst/>
            <a:extLst/>
          </p:spPr>
          <p:txBody>
            <a:bodyPr lIns="91366" tIns="45681" rIns="91366" bIns="45681"/>
            <a:lstStyle/>
            <a:p>
              <a:pPr algn="l">
                <a:lnSpc>
                  <a:spcPct val="120000"/>
                </a:lnSpc>
                <a:defRPr/>
              </a:pPr>
              <a:r>
                <a:rPr lang="zh-CN" altLang="en-US" sz="1600" b="0" dirty="0">
                  <a:latin typeface="+mj-ea"/>
                  <a:ea typeface="+mj-ea"/>
                </a:rPr>
                <a:t>单击添加内容文字单击添加段落文字单击添加段落文字单击添加段落文字单击添加段落文字。</a:t>
              </a:r>
            </a:p>
          </p:txBody>
        </p:sp>
      </p:grpSp>
      <p:grpSp>
        <p:nvGrpSpPr>
          <p:cNvPr id="61" name="组合 60"/>
          <p:cNvGrpSpPr>
            <a:grpSpLocks/>
          </p:cNvGrpSpPr>
          <p:nvPr/>
        </p:nvGrpSpPr>
        <p:grpSpPr bwMode="auto">
          <a:xfrm>
            <a:off x="2665192" y="2436978"/>
            <a:ext cx="5793802" cy="951659"/>
            <a:chOff x="2998788" y="3222625"/>
            <a:chExt cx="7299325" cy="1331913"/>
          </a:xfrm>
        </p:grpSpPr>
        <p:grpSp>
          <p:nvGrpSpPr>
            <p:cNvPr id="62" name="Group 7"/>
            <p:cNvGrpSpPr>
              <a:grpSpLocks/>
            </p:cNvGrpSpPr>
            <p:nvPr/>
          </p:nvGrpSpPr>
          <p:grpSpPr bwMode="auto">
            <a:xfrm>
              <a:off x="2998788" y="3222625"/>
              <a:ext cx="1463675" cy="1331913"/>
              <a:chOff x="550" y="947"/>
              <a:chExt cx="922" cy="839"/>
            </a:xfrm>
          </p:grpSpPr>
          <p:sp>
            <p:nvSpPr>
              <p:cNvPr id="64" name="AutoShape 8"/>
              <p:cNvSpPr>
                <a:spLocks noChangeArrowheads="1"/>
              </p:cNvSpPr>
              <p:nvPr/>
            </p:nvSpPr>
            <p:spPr bwMode="auto">
              <a:xfrm>
                <a:off x="550" y="947"/>
                <a:ext cx="922" cy="839"/>
              </a:xfrm>
              <a:prstGeom prst="roundRect">
                <a:avLst>
                  <a:gd name="adj" fmla="val 13125"/>
                </a:avLst>
              </a:prstGeom>
              <a:solidFill>
                <a:srgbClr val="008000"/>
              </a:solidFill>
              <a:ln w="3175" algn="ctr">
                <a:solidFill>
                  <a:srgbClr val="1C1C1C">
                    <a:alpha val="59000"/>
                  </a:srgbClr>
                </a:solidFill>
                <a:round/>
                <a:headEnd/>
                <a:tailEnd/>
              </a:ln>
              <a:effectLst/>
              <a:extLst/>
            </p:spPr>
            <p:txBody>
              <a:bodyPr anchor="ctr"/>
              <a:lstStyle/>
              <a:p>
                <a:pPr algn="l"/>
                <a:r>
                  <a:rPr lang="zh-CN" altLang="en-US" sz="2000" b="0" dirty="0">
                    <a:solidFill>
                      <a:schemeClr val="bg1"/>
                    </a:solidFill>
                    <a:latin typeface="微软雅黑" pitchFamily="34" charset="-122"/>
                    <a:ea typeface="宋体" charset="-122"/>
                  </a:rPr>
                  <a:t>方法</a:t>
                </a:r>
                <a:r>
                  <a:rPr lang="zh-CN" altLang="en-US" sz="2000" b="0" dirty="0">
                    <a:solidFill>
                      <a:schemeClr val="bg1"/>
                    </a:solidFill>
                    <a:latin typeface="微软雅黑" pitchFamily="34" charset="-122"/>
                    <a:ea typeface="微软雅黑" pitchFamily="34" charset="-122"/>
                  </a:rPr>
                  <a:t>二</a:t>
                </a:r>
              </a:p>
            </p:txBody>
          </p:sp>
          <p:sp>
            <p:nvSpPr>
              <p:cNvPr id="65" name="AutoShape 9"/>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a:extLst/>
            </p:spPr>
            <p:txBody>
              <a:bodyPr anchor="ctr"/>
              <a:lstStyle/>
              <a:p>
                <a:pPr algn="l">
                  <a:defRPr/>
                </a:pPr>
                <a:endParaRPr lang="zh-CN" altLang="en-US" sz="2000" b="0">
                  <a:latin typeface="+mj-ea"/>
                  <a:ea typeface="+mj-ea"/>
                </a:endParaRPr>
              </a:p>
            </p:txBody>
          </p:sp>
        </p:grpSp>
        <p:sp>
          <p:nvSpPr>
            <p:cNvPr id="63" name="AutoShape 10"/>
            <p:cNvSpPr>
              <a:spLocks noChangeArrowheads="1"/>
            </p:cNvSpPr>
            <p:nvPr/>
          </p:nvSpPr>
          <p:spPr bwMode="auto">
            <a:xfrm>
              <a:off x="4633913" y="3222625"/>
              <a:ext cx="5664200" cy="1331913"/>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headEnd/>
              <a:tailEnd/>
            </a:ln>
            <a:effectLst/>
            <a:extLst/>
          </p:spPr>
          <p:txBody>
            <a:bodyPr lIns="91366" tIns="45681" rIns="91366" bIns="45681"/>
            <a:lstStyle/>
            <a:p>
              <a:pPr algn="l">
                <a:lnSpc>
                  <a:spcPct val="120000"/>
                </a:lnSpc>
                <a:defRPr/>
              </a:pPr>
              <a:r>
                <a:rPr lang="zh-CN" altLang="en-US" sz="1600" b="0" dirty="0">
                  <a:latin typeface="+mj-ea"/>
                  <a:ea typeface="+mj-ea"/>
                </a:rPr>
                <a:t>单击添加内容文字单击添加段落文字单击添加段落文字单击添加段落文字单击添加段落文字。</a:t>
              </a:r>
            </a:p>
            <a:p>
              <a:pPr algn="l">
                <a:lnSpc>
                  <a:spcPct val="120000"/>
                </a:lnSpc>
                <a:defRPr/>
              </a:pPr>
              <a:endParaRPr lang="zh-CN" altLang="en-US" sz="1600" b="0" dirty="0">
                <a:latin typeface="+mj-ea"/>
                <a:ea typeface="+mj-ea"/>
              </a:endParaRPr>
            </a:p>
          </p:txBody>
        </p:sp>
      </p:grpSp>
      <p:grpSp>
        <p:nvGrpSpPr>
          <p:cNvPr id="66" name="组合 65"/>
          <p:cNvGrpSpPr>
            <a:grpSpLocks/>
          </p:cNvGrpSpPr>
          <p:nvPr/>
        </p:nvGrpSpPr>
        <p:grpSpPr bwMode="auto">
          <a:xfrm>
            <a:off x="2665192" y="3525885"/>
            <a:ext cx="5793802" cy="951659"/>
            <a:chOff x="2998788" y="4746625"/>
            <a:chExt cx="7299325" cy="1331913"/>
          </a:xfrm>
        </p:grpSpPr>
        <p:grpSp>
          <p:nvGrpSpPr>
            <p:cNvPr id="67" name="Group 11"/>
            <p:cNvGrpSpPr>
              <a:grpSpLocks/>
            </p:cNvGrpSpPr>
            <p:nvPr/>
          </p:nvGrpSpPr>
          <p:grpSpPr bwMode="auto">
            <a:xfrm>
              <a:off x="2998788" y="4746625"/>
              <a:ext cx="1463675" cy="1331913"/>
              <a:chOff x="550" y="947"/>
              <a:chExt cx="922" cy="839"/>
            </a:xfrm>
          </p:grpSpPr>
          <p:sp>
            <p:nvSpPr>
              <p:cNvPr id="69" name="AutoShape 12"/>
              <p:cNvSpPr>
                <a:spLocks noChangeArrowheads="1"/>
              </p:cNvSpPr>
              <p:nvPr/>
            </p:nvSpPr>
            <p:spPr bwMode="auto">
              <a:xfrm>
                <a:off x="550" y="947"/>
                <a:ext cx="922" cy="839"/>
              </a:xfrm>
              <a:prstGeom prst="roundRect">
                <a:avLst>
                  <a:gd name="adj" fmla="val 13125"/>
                </a:avLst>
              </a:prstGeom>
              <a:solidFill>
                <a:srgbClr val="008000"/>
              </a:solidFill>
              <a:ln w="3175" algn="ctr">
                <a:solidFill>
                  <a:srgbClr val="1C1C1C">
                    <a:alpha val="59000"/>
                  </a:srgbClr>
                </a:solidFill>
                <a:round/>
                <a:headEnd/>
                <a:tailEnd/>
              </a:ln>
              <a:effectLst/>
              <a:extLst/>
            </p:spPr>
            <p:txBody>
              <a:bodyPr anchor="ctr"/>
              <a:lstStyle/>
              <a:p>
                <a:pPr algn="l"/>
                <a:r>
                  <a:rPr lang="zh-CN" altLang="en-US" sz="2000" b="0">
                    <a:solidFill>
                      <a:schemeClr val="bg1"/>
                    </a:solidFill>
                    <a:latin typeface="微软雅黑" pitchFamily="34" charset="-122"/>
                    <a:ea typeface="宋体" charset="-122"/>
                  </a:rPr>
                  <a:t>方法</a:t>
                </a:r>
                <a:r>
                  <a:rPr lang="zh-CN" altLang="en-US" sz="2000" b="0">
                    <a:solidFill>
                      <a:schemeClr val="bg1"/>
                    </a:solidFill>
                    <a:latin typeface="微软雅黑" pitchFamily="34" charset="-122"/>
                    <a:ea typeface="微软雅黑" pitchFamily="34" charset="-122"/>
                  </a:rPr>
                  <a:t>三</a:t>
                </a:r>
              </a:p>
            </p:txBody>
          </p:sp>
          <p:sp>
            <p:nvSpPr>
              <p:cNvPr id="70" name="AutoShape 13"/>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a:extLst/>
            </p:spPr>
            <p:txBody>
              <a:bodyPr anchor="ctr"/>
              <a:lstStyle/>
              <a:p>
                <a:pPr algn="l">
                  <a:defRPr/>
                </a:pPr>
                <a:endParaRPr lang="zh-CN" altLang="en-US" sz="2000" b="0">
                  <a:latin typeface="+mj-ea"/>
                  <a:ea typeface="+mj-ea"/>
                </a:endParaRPr>
              </a:p>
            </p:txBody>
          </p:sp>
        </p:grpSp>
        <p:sp>
          <p:nvSpPr>
            <p:cNvPr id="68" name="AutoShape 14"/>
            <p:cNvSpPr>
              <a:spLocks noChangeArrowheads="1"/>
            </p:cNvSpPr>
            <p:nvPr/>
          </p:nvSpPr>
          <p:spPr bwMode="auto">
            <a:xfrm>
              <a:off x="4633913" y="4746625"/>
              <a:ext cx="5664200" cy="1331913"/>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headEnd/>
              <a:tailEnd/>
            </a:ln>
            <a:effectLst/>
            <a:extLst/>
          </p:spPr>
          <p:txBody>
            <a:bodyPr lIns="91366" tIns="45681" rIns="91366" bIns="45681"/>
            <a:lstStyle/>
            <a:p>
              <a:pPr algn="l">
                <a:lnSpc>
                  <a:spcPct val="120000"/>
                </a:lnSpc>
                <a:defRPr/>
              </a:pPr>
              <a:r>
                <a:rPr lang="zh-CN" altLang="en-US" sz="1600" b="0" dirty="0">
                  <a:latin typeface="+mj-ea"/>
                  <a:ea typeface="+mj-ea"/>
                </a:rPr>
                <a:t>单击添加内容文字单击添加段落文字单击添加段落文字单击添加段落文字单击添加段落文字。</a:t>
              </a:r>
            </a:p>
            <a:p>
              <a:pPr algn="l">
                <a:lnSpc>
                  <a:spcPct val="120000"/>
                </a:lnSpc>
                <a:defRPr/>
              </a:pPr>
              <a:endParaRPr lang="zh-CN" altLang="en-US" sz="1600" b="0" dirty="0">
                <a:latin typeface="+mj-ea"/>
                <a:ea typeface="+mj-ea"/>
              </a:endParaRPr>
            </a:p>
          </p:txBody>
        </p:sp>
      </p:grpSp>
      <p:pic>
        <p:nvPicPr>
          <p:cNvPr id="71" name="Picture 141" descr="C:\Users\tec\Desktop\图片6_副本.png"/>
          <p:cNvPicPr>
            <a:picLocks noChangeAspect="1" noChangeArrowheads="1"/>
          </p:cNvPicPr>
          <p:nvPr/>
        </p:nvPicPr>
        <p:blipFill>
          <a:blip r:embed="rId3" cstate="print"/>
          <a:srcRect/>
          <a:stretch>
            <a:fillRect/>
          </a:stretch>
        </p:blipFill>
        <p:spPr bwMode="auto">
          <a:xfrm>
            <a:off x="385391" y="2163616"/>
            <a:ext cx="2065255" cy="2313928"/>
          </a:xfrm>
          <a:prstGeom prst="rect">
            <a:avLst/>
          </a:prstGeom>
          <a:noFill/>
          <a:ln w="9525">
            <a:noFill/>
            <a:miter lim="800000"/>
            <a:headEnd/>
            <a:tailEnd/>
          </a:ln>
        </p:spPr>
      </p:pic>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250" autoRev="1" fill="hold">
                                          <p:stCondLst>
                                            <p:cond delay="0"/>
                                          </p:stCondLst>
                                        </p:cTn>
                                        <p:tgtEl>
                                          <p:spTgt spid="16"/>
                                        </p:tgtEl>
                                        <p:attrNameLst>
                                          <p:attrName>ppt_w</p:attrName>
                                        </p:attrNameLst>
                                      </p:cBhvr>
                                    </p:anim>
                                    <p:anim by="(#ppt_w*0.50)" calcmode="lin" valueType="num">
                                      <p:cBhvr>
                                        <p:cTn id="8" dur="250" decel="50000" autoRev="1" fill="hold">
                                          <p:stCondLst>
                                            <p:cond delay="0"/>
                                          </p:stCondLst>
                                        </p:cTn>
                                        <p:tgtEl>
                                          <p:spTgt spid="16"/>
                                        </p:tgtEl>
                                        <p:attrNameLst>
                                          <p:attrName>ppt_x</p:attrName>
                                        </p:attrNameLst>
                                      </p:cBhvr>
                                    </p:anim>
                                    <p:anim from="(-#ppt_h/2)" to="(#ppt_y)" calcmode="lin" valueType="num">
                                      <p:cBhvr>
                                        <p:cTn id="9" dur="500" fill="hold">
                                          <p:stCondLst>
                                            <p:cond delay="0"/>
                                          </p:stCondLst>
                                        </p:cTn>
                                        <p:tgtEl>
                                          <p:spTgt spid="16"/>
                                        </p:tgtEl>
                                        <p:attrNameLst>
                                          <p:attrName>ppt_y</p:attrName>
                                        </p:attrNameLst>
                                      </p:cBhvr>
                                    </p:anim>
                                    <p:animRot by="21600000">
                                      <p:cBhvr>
                                        <p:cTn id="10" dur="500" fill="hold">
                                          <p:stCondLst>
                                            <p:cond delay="0"/>
                                          </p:stCondLst>
                                        </p:cTn>
                                        <p:tgtEl>
                                          <p:spTgt spid="16"/>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71"/>
                                        </p:tgtEl>
                                        <p:attrNameLst>
                                          <p:attrName>style.visibility</p:attrName>
                                        </p:attrNameLst>
                                      </p:cBhvr>
                                      <p:to>
                                        <p:strVal val="visible"/>
                                      </p:to>
                                    </p:set>
                                    <p:animEffect transition="in" filter="fade">
                                      <p:cBhvr>
                                        <p:cTn id="14" dur="1000"/>
                                        <p:tgtEl>
                                          <p:spTgt spid="71"/>
                                        </p:tgtEl>
                                      </p:cBhvr>
                                    </p:animEffect>
                                    <p:anim calcmode="lin" valueType="num">
                                      <p:cBhvr>
                                        <p:cTn id="15" dur="1000" fill="hold"/>
                                        <p:tgtEl>
                                          <p:spTgt spid="71"/>
                                        </p:tgtEl>
                                        <p:attrNameLst>
                                          <p:attrName>ppt_x</p:attrName>
                                        </p:attrNameLst>
                                      </p:cBhvr>
                                      <p:tavLst>
                                        <p:tav tm="0">
                                          <p:val>
                                            <p:strVal val="#ppt_x"/>
                                          </p:val>
                                        </p:tav>
                                        <p:tav tm="100000">
                                          <p:val>
                                            <p:strVal val="#ppt_x"/>
                                          </p:val>
                                        </p:tav>
                                      </p:tavLst>
                                    </p:anim>
                                    <p:anim calcmode="lin" valueType="num">
                                      <p:cBhvr>
                                        <p:cTn id="16" dur="1000" fill="hold"/>
                                        <p:tgtEl>
                                          <p:spTgt spid="71"/>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21" presetClass="entr" presetSubtype="1" fill="hold"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heel(1)">
                                      <p:cBhvr>
                                        <p:cTn id="20" dur="1000"/>
                                        <p:tgtEl>
                                          <p:spTgt spid="56"/>
                                        </p:tgtEl>
                                      </p:cBhvr>
                                    </p:animEffect>
                                  </p:childTnLst>
                                </p:cTn>
                              </p:par>
                            </p:childTnLst>
                          </p:cTn>
                        </p:par>
                        <p:par>
                          <p:cTn id="21" fill="hold">
                            <p:stCondLst>
                              <p:cond delay="2900"/>
                            </p:stCondLst>
                            <p:childTnLst>
                              <p:par>
                                <p:cTn id="22" presetID="32" presetClass="emph" presetSubtype="0" fill="hold" nodeType="afterEffect">
                                  <p:stCondLst>
                                    <p:cond delay="0"/>
                                  </p:stCondLst>
                                  <p:childTnLst>
                                    <p:animRot by="120000">
                                      <p:cBhvr>
                                        <p:cTn id="23" dur="100" fill="hold">
                                          <p:stCondLst>
                                            <p:cond delay="0"/>
                                          </p:stCondLst>
                                        </p:cTn>
                                        <p:tgtEl>
                                          <p:spTgt spid="56"/>
                                        </p:tgtEl>
                                        <p:attrNameLst>
                                          <p:attrName>r</p:attrName>
                                        </p:attrNameLst>
                                      </p:cBhvr>
                                    </p:animRot>
                                    <p:animRot by="-240000">
                                      <p:cBhvr>
                                        <p:cTn id="24" dur="200" fill="hold">
                                          <p:stCondLst>
                                            <p:cond delay="200"/>
                                          </p:stCondLst>
                                        </p:cTn>
                                        <p:tgtEl>
                                          <p:spTgt spid="56"/>
                                        </p:tgtEl>
                                        <p:attrNameLst>
                                          <p:attrName>r</p:attrName>
                                        </p:attrNameLst>
                                      </p:cBhvr>
                                    </p:animRot>
                                    <p:animRot by="240000">
                                      <p:cBhvr>
                                        <p:cTn id="25" dur="200" fill="hold">
                                          <p:stCondLst>
                                            <p:cond delay="400"/>
                                          </p:stCondLst>
                                        </p:cTn>
                                        <p:tgtEl>
                                          <p:spTgt spid="56"/>
                                        </p:tgtEl>
                                        <p:attrNameLst>
                                          <p:attrName>r</p:attrName>
                                        </p:attrNameLst>
                                      </p:cBhvr>
                                    </p:animRot>
                                    <p:animRot by="-240000">
                                      <p:cBhvr>
                                        <p:cTn id="26" dur="200" fill="hold">
                                          <p:stCondLst>
                                            <p:cond delay="600"/>
                                          </p:stCondLst>
                                        </p:cTn>
                                        <p:tgtEl>
                                          <p:spTgt spid="56"/>
                                        </p:tgtEl>
                                        <p:attrNameLst>
                                          <p:attrName>r</p:attrName>
                                        </p:attrNameLst>
                                      </p:cBhvr>
                                    </p:animRot>
                                    <p:animRot by="120000">
                                      <p:cBhvr>
                                        <p:cTn id="27" dur="200" fill="hold">
                                          <p:stCondLst>
                                            <p:cond delay="800"/>
                                          </p:stCondLst>
                                        </p:cTn>
                                        <p:tgtEl>
                                          <p:spTgt spid="56"/>
                                        </p:tgtEl>
                                        <p:attrNameLst>
                                          <p:attrName>r</p:attrName>
                                        </p:attrNameLst>
                                      </p:cBhvr>
                                    </p:animRot>
                                  </p:childTnLst>
                                </p:cTn>
                              </p:par>
                            </p:childTnLst>
                          </p:cTn>
                        </p:par>
                        <p:par>
                          <p:cTn id="28" fill="hold">
                            <p:stCondLst>
                              <p:cond delay="3900"/>
                            </p:stCondLst>
                            <p:childTnLst>
                              <p:par>
                                <p:cTn id="29" presetID="21"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heel(1)">
                                      <p:cBhvr>
                                        <p:cTn id="31" dur="1000"/>
                                        <p:tgtEl>
                                          <p:spTgt spid="61"/>
                                        </p:tgtEl>
                                      </p:cBhvr>
                                    </p:animEffect>
                                  </p:childTnLst>
                                </p:cTn>
                              </p:par>
                            </p:childTnLst>
                          </p:cTn>
                        </p:par>
                        <p:par>
                          <p:cTn id="32" fill="hold">
                            <p:stCondLst>
                              <p:cond delay="4900"/>
                            </p:stCondLst>
                            <p:childTnLst>
                              <p:par>
                                <p:cTn id="33" presetID="32" presetClass="emph" presetSubtype="0" fill="hold" nodeType="afterEffect">
                                  <p:stCondLst>
                                    <p:cond delay="0"/>
                                  </p:stCondLst>
                                  <p:childTnLst>
                                    <p:animRot by="120000">
                                      <p:cBhvr>
                                        <p:cTn id="34" dur="100" fill="hold">
                                          <p:stCondLst>
                                            <p:cond delay="0"/>
                                          </p:stCondLst>
                                        </p:cTn>
                                        <p:tgtEl>
                                          <p:spTgt spid="61"/>
                                        </p:tgtEl>
                                        <p:attrNameLst>
                                          <p:attrName>r</p:attrName>
                                        </p:attrNameLst>
                                      </p:cBhvr>
                                    </p:animRot>
                                    <p:animRot by="-240000">
                                      <p:cBhvr>
                                        <p:cTn id="35" dur="200" fill="hold">
                                          <p:stCondLst>
                                            <p:cond delay="200"/>
                                          </p:stCondLst>
                                        </p:cTn>
                                        <p:tgtEl>
                                          <p:spTgt spid="61"/>
                                        </p:tgtEl>
                                        <p:attrNameLst>
                                          <p:attrName>r</p:attrName>
                                        </p:attrNameLst>
                                      </p:cBhvr>
                                    </p:animRot>
                                    <p:animRot by="240000">
                                      <p:cBhvr>
                                        <p:cTn id="36" dur="200" fill="hold">
                                          <p:stCondLst>
                                            <p:cond delay="400"/>
                                          </p:stCondLst>
                                        </p:cTn>
                                        <p:tgtEl>
                                          <p:spTgt spid="61"/>
                                        </p:tgtEl>
                                        <p:attrNameLst>
                                          <p:attrName>r</p:attrName>
                                        </p:attrNameLst>
                                      </p:cBhvr>
                                    </p:animRot>
                                    <p:animRot by="-240000">
                                      <p:cBhvr>
                                        <p:cTn id="37" dur="200" fill="hold">
                                          <p:stCondLst>
                                            <p:cond delay="600"/>
                                          </p:stCondLst>
                                        </p:cTn>
                                        <p:tgtEl>
                                          <p:spTgt spid="61"/>
                                        </p:tgtEl>
                                        <p:attrNameLst>
                                          <p:attrName>r</p:attrName>
                                        </p:attrNameLst>
                                      </p:cBhvr>
                                    </p:animRot>
                                    <p:animRot by="120000">
                                      <p:cBhvr>
                                        <p:cTn id="38" dur="200" fill="hold">
                                          <p:stCondLst>
                                            <p:cond delay="800"/>
                                          </p:stCondLst>
                                        </p:cTn>
                                        <p:tgtEl>
                                          <p:spTgt spid="61"/>
                                        </p:tgtEl>
                                        <p:attrNameLst>
                                          <p:attrName>r</p:attrName>
                                        </p:attrNameLst>
                                      </p:cBhvr>
                                    </p:animRot>
                                  </p:childTnLst>
                                </p:cTn>
                              </p:par>
                            </p:childTnLst>
                          </p:cTn>
                        </p:par>
                        <p:par>
                          <p:cTn id="39" fill="hold">
                            <p:stCondLst>
                              <p:cond delay="5900"/>
                            </p:stCondLst>
                            <p:childTnLst>
                              <p:par>
                                <p:cTn id="40" presetID="21" presetClass="entr" presetSubtype="1"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wheel(1)">
                                      <p:cBhvr>
                                        <p:cTn id="42" dur="1000"/>
                                        <p:tgtEl>
                                          <p:spTgt spid="66"/>
                                        </p:tgtEl>
                                      </p:cBhvr>
                                    </p:animEffect>
                                  </p:childTnLst>
                                </p:cTn>
                              </p:par>
                            </p:childTnLst>
                          </p:cTn>
                        </p:par>
                        <p:par>
                          <p:cTn id="43" fill="hold">
                            <p:stCondLst>
                              <p:cond delay="6900"/>
                            </p:stCondLst>
                            <p:childTnLst>
                              <p:par>
                                <p:cTn id="44" presetID="32" presetClass="emph" presetSubtype="0" fill="hold" nodeType="afterEffect">
                                  <p:stCondLst>
                                    <p:cond delay="0"/>
                                  </p:stCondLst>
                                  <p:childTnLst>
                                    <p:animRot by="120000">
                                      <p:cBhvr>
                                        <p:cTn id="45" dur="100" fill="hold">
                                          <p:stCondLst>
                                            <p:cond delay="0"/>
                                          </p:stCondLst>
                                        </p:cTn>
                                        <p:tgtEl>
                                          <p:spTgt spid="66"/>
                                        </p:tgtEl>
                                        <p:attrNameLst>
                                          <p:attrName>r</p:attrName>
                                        </p:attrNameLst>
                                      </p:cBhvr>
                                    </p:animRot>
                                    <p:animRot by="-240000">
                                      <p:cBhvr>
                                        <p:cTn id="46" dur="200" fill="hold">
                                          <p:stCondLst>
                                            <p:cond delay="200"/>
                                          </p:stCondLst>
                                        </p:cTn>
                                        <p:tgtEl>
                                          <p:spTgt spid="66"/>
                                        </p:tgtEl>
                                        <p:attrNameLst>
                                          <p:attrName>r</p:attrName>
                                        </p:attrNameLst>
                                      </p:cBhvr>
                                    </p:animRot>
                                    <p:animRot by="240000">
                                      <p:cBhvr>
                                        <p:cTn id="47" dur="200" fill="hold">
                                          <p:stCondLst>
                                            <p:cond delay="400"/>
                                          </p:stCondLst>
                                        </p:cTn>
                                        <p:tgtEl>
                                          <p:spTgt spid="66"/>
                                        </p:tgtEl>
                                        <p:attrNameLst>
                                          <p:attrName>r</p:attrName>
                                        </p:attrNameLst>
                                      </p:cBhvr>
                                    </p:animRot>
                                    <p:animRot by="-240000">
                                      <p:cBhvr>
                                        <p:cTn id="48" dur="200" fill="hold">
                                          <p:stCondLst>
                                            <p:cond delay="600"/>
                                          </p:stCondLst>
                                        </p:cTn>
                                        <p:tgtEl>
                                          <p:spTgt spid="66"/>
                                        </p:tgtEl>
                                        <p:attrNameLst>
                                          <p:attrName>r</p:attrName>
                                        </p:attrNameLst>
                                      </p:cBhvr>
                                    </p:animRot>
                                    <p:animRot by="120000">
                                      <p:cBhvr>
                                        <p:cTn id="49" dur="200" fill="hold">
                                          <p:stCondLst>
                                            <p:cond delay="80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28" name="Group 157"/>
          <p:cNvGrpSpPr>
            <a:grpSpLocks/>
          </p:cNvGrpSpPr>
          <p:nvPr/>
        </p:nvGrpSpPr>
        <p:grpSpPr bwMode="auto">
          <a:xfrm>
            <a:off x="3389068" y="1585586"/>
            <a:ext cx="5146126" cy="2533971"/>
            <a:chOff x="2587" y="1226"/>
            <a:chExt cx="4083" cy="1861"/>
          </a:xfrm>
        </p:grpSpPr>
        <p:sp>
          <p:nvSpPr>
            <p:cNvPr id="29" name="AutoShape 2"/>
            <p:cNvSpPr>
              <a:spLocks noChangeArrowheads="1"/>
            </p:cNvSpPr>
            <p:nvPr/>
          </p:nvSpPr>
          <p:spPr bwMode="auto">
            <a:xfrm>
              <a:off x="2587" y="1226"/>
              <a:ext cx="4083" cy="1861"/>
            </a:xfrm>
            <a:prstGeom prst="roundRect">
              <a:avLst>
                <a:gd name="adj" fmla="val 2644"/>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a:lstStyle/>
            <a:p>
              <a:pPr>
                <a:lnSpc>
                  <a:spcPct val="120000"/>
                </a:lnSpc>
              </a:pPr>
              <a:endParaRPr lang="zh-CN" altLang="en-US" sz="1100">
                <a:solidFill>
                  <a:schemeClr val="tx2"/>
                </a:solidFill>
                <a:ea typeface="宋体" charset="-122"/>
              </a:endParaRPr>
            </a:p>
          </p:txBody>
        </p:sp>
        <p:sp>
          <p:nvSpPr>
            <p:cNvPr id="30" name="Rectangle 35"/>
            <p:cNvSpPr>
              <a:spLocks noChangeArrowheads="1"/>
            </p:cNvSpPr>
            <p:nvPr/>
          </p:nvSpPr>
          <p:spPr bwMode="auto">
            <a:xfrm>
              <a:off x="3630" y="1320"/>
              <a:ext cx="2571" cy="8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171450" indent="-171450" algn="l">
                <a:buClr>
                  <a:srgbClr val="006600"/>
                </a:buClr>
                <a:buFont typeface="Wingdings" pitchFamily="2" charset="2"/>
                <a:buChar char="u"/>
              </a:pPr>
              <a:endParaRPr lang="zh-CN" altLang="en-US" sz="1100" dirty="0">
                <a:ea typeface="宋体" charset="-122"/>
              </a:endParaRPr>
            </a:p>
            <a:p>
              <a:pPr marL="171450" indent="-171450" algn="l">
                <a:buClr>
                  <a:srgbClr val="006600"/>
                </a:buClr>
                <a:buFont typeface="Wingdings" pitchFamily="2" charset="2"/>
                <a:buChar char="u"/>
              </a:pPr>
              <a:r>
                <a:rPr lang="zh-CN" altLang="en-US" sz="1100" dirty="0">
                  <a:ea typeface="宋体" charset="-122"/>
                </a:rPr>
                <a:t>单击添加段落文字单击添加段落文字单击添加段落文字单击添加段落文字。</a:t>
              </a:r>
            </a:p>
            <a:p>
              <a:pPr marL="171450" indent="-171450" algn="l">
                <a:buClr>
                  <a:srgbClr val="006600"/>
                </a:buClr>
                <a:buFont typeface="Wingdings" pitchFamily="2" charset="2"/>
                <a:buChar char="u"/>
              </a:pPr>
              <a:endParaRPr lang="zh-CN" altLang="en-US" sz="1100" dirty="0">
                <a:ea typeface="宋体" charset="-122"/>
              </a:endParaRPr>
            </a:p>
            <a:p>
              <a:pPr marL="171450" indent="-171450" algn="l">
                <a:buClr>
                  <a:srgbClr val="006600"/>
                </a:buClr>
                <a:buFont typeface="Wingdings" pitchFamily="2" charset="2"/>
                <a:buChar char="u"/>
              </a:pPr>
              <a:r>
                <a:rPr lang="zh-CN" altLang="en-US" sz="1100" dirty="0">
                  <a:ea typeface="宋体" charset="-122"/>
                </a:rPr>
                <a:t>单击添加段落文字单击添加段落文字单击添加段落文字单击添加段落文字。</a:t>
              </a:r>
            </a:p>
          </p:txBody>
        </p:sp>
      </p:grpSp>
      <p:grpSp>
        <p:nvGrpSpPr>
          <p:cNvPr id="31" name="Group 156"/>
          <p:cNvGrpSpPr>
            <a:grpSpLocks/>
          </p:cNvGrpSpPr>
          <p:nvPr/>
        </p:nvGrpSpPr>
        <p:grpSpPr bwMode="auto">
          <a:xfrm>
            <a:off x="381281" y="1200944"/>
            <a:ext cx="4304399" cy="3350942"/>
            <a:chOff x="199" y="969"/>
            <a:chExt cx="3416" cy="2461"/>
          </a:xfrm>
        </p:grpSpPr>
        <p:sp>
          <p:nvSpPr>
            <p:cNvPr id="32" name="Oval 5"/>
            <p:cNvSpPr>
              <a:spLocks noChangeArrowheads="1"/>
            </p:cNvSpPr>
            <p:nvPr/>
          </p:nvSpPr>
          <p:spPr bwMode="auto">
            <a:xfrm>
              <a:off x="199" y="3126"/>
              <a:ext cx="2881" cy="304"/>
            </a:xfrm>
            <a:prstGeom prst="ellipse">
              <a:avLst/>
            </a:prstGeom>
            <a:gradFill rotWithShape="1">
              <a:gsLst>
                <a:gs pos="0">
                  <a:srgbClr val="333333"/>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6350">
                  <a:solidFill>
                    <a:srgbClr val="000000"/>
                  </a:solidFill>
                  <a:round/>
                  <a:headEnd/>
                  <a:tailEnd/>
                </a14:hiddenLine>
              </a:ext>
            </a:extLst>
          </p:spPr>
          <p:txBody>
            <a:bodyPr wrap="none" anchor="ctr"/>
            <a:lstStyle/>
            <a:p>
              <a:endParaRPr lang="zh-CN" altLang="en-US">
                <a:ea typeface="宋体" charset="-122"/>
              </a:endParaRPr>
            </a:p>
          </p:txBody>
        </p:sp>
        <p:grpSp>
          <p:nvGrpSpPr>
            <p:cNvPr id="33" name="Group 155"/>
            <p:cNvGrpSpPr>
              <a:grpSpLocks/>
            </p:cNvGrpSpPr>
            <p:nvPr/>
          </p:nvGrpSpPr>
          <p:grpSpPr bwMode="auto">
            <a:xfrm>
              <a:off x="420" y="969"/>
              <a:ext cx="3195" cy="2396"/>
              <a:chOff x="420" y="969"/>
              <a:chExt cx="3195" cy="2396"/>
            </a:xfrm>
          </p:grpSpPr>
          <p:sp>
            <p:nvSpPr>
              <p:cNvPr id="35" name="Oval 6"/>
              <p:cNvSpPr>
                <a:spLocks noChangeArrowheads="1"/>
              </p:cNvSpPr>
              <p:nvPr/>
            </p:nvSpPr>
            <p:spPr bwMode="auto">
              <a:xfrm>
                <a:off x="420" y="969"/>
                <a:ext cx="3195" cy="2396"/>
              </a:xfrm>
              <a:prstGeom prst="ellipse">
                <a:avLst/>
              </a:prstGeom>
              <a:gradFill rotWithShape="1">
                <a:gsLst>
                  <a:gs pos="0">
                    <a:schemeClr val="bg1"/>
                  </a:gs>
                  <a:gs pos="100000">
                    <a:srgbClr val="4D4D4D"/>
                  </a:gs>
                </a:gsLst>
                <a:lin ang="2700000" scaled="1"/>
              </a:gradFill>
              <a:ln w="6350">
                <a:solidFill>
                  <a:schemeClr val="bg1"/>
                </a:solidFill>
                <a:round/>
                <a:headEnd/>
                <a:tailEnd/>
              </a:ln>
              <a:effectLst>
                <a:outerShdw dist="68392" dir="4091915" algn="ctr" rotWithShape="0">
                  <a:schemeClr val="bg2">
                    <a:alpha val="50000"/>
                  </a:schemeClr>
                </a:outerShdw>
              </a:effectLst>
            </p:spPr>
            <p:txBody>
              <a:bodyPr wrap="none" anchor="ctr"/>
              <a:lstStyle/>
              <a:p>
                <a:endParaRPr lang="zh-CN" altLang="en-US">
                  <a:ea typeface="宋体" charset="-122"/>
                </a:endParaRPr>
              </a:p>
            </p:txBody>
          </p:sp>
          <p:sp>
            <p:nvSpPr>
              <p:cNvPr id="36" name="WordArt 7"/>
              <p:cNvSpPr>
                <a:spLocks noChangeArrowheads="1" noChangeShapeType="1" noTextEdit="1"/>
              </p:cNvSpPr>
              <p:nvPr/>
            </p:nvSpPr>
            <p:spPr bwMode="auto">
              <a:xfrm>
                <a:off x="1580" y="1123"/>
                <a:ext cx="851" cy="105"/>
              </a:xfrm>
              <a:prstGeom prst="rect">
                <a:avLst/>
              </a:prstGeom>
              <a:extLst>
                <a:ext uri="{91240B29-F687-4F45-9708-019B960494DF}">
                  <a14:hiddenLine xmlns:a14="http://schemas.microsoft.com/office/drawing/2010/main" xmlns="" w="6350">
                    <a:solidFill>
                      <a:srgbClr val="000000"/>
                    </a:solidFill>
                    <a:round/>
                    <a:headEnd/>
                    <a:tailEnd/>
                  </a14:hiddenLine>
                </a:ext>
              </a:extLst>
            </p:spPr>
            <p:txBody>
              <a:bodyPr spcFirstLastPara="1" wrap="none" fromWordArt="1">
                <a:prstTxWarp prst="textArchUp">
                  <a:avLst>
                    <a:gd name="adj" fmla="val 10800003"/>
                  </a:avLst>
                </a:prstTxWarp>
              </a:bodyPr>
              <a:lstStyle/>
              <a:p>
                <a:r>
                  <a:rPr lang="zh-CN" altLang="en-US" sz="1100" kern="10">
                    <a:solidFill>
                      <a:srgbClr val="000000"/>
                    </a:solidFill>
                    <a:latin typeface="黑体"/>
                    <a:ea typeface="黑体"/>
                  </a:rPr>
                  <a:t>此处添加标题</a:t>
                </a:r>
              </a:p>
            </p:txBody>
          </p:sp>
          <p:sp>
            <p:nvSpPr>
              <p:cNvPr id="37" name="Freeform 11"/>
              <p:cNvSpPr>
                <a:spLocks/>
              </p:cNvSpPr>
              <p:nvPr/>
            </p:nvSpPr>
            <p:spPr bwMode="auto">
              <a:xfrm>
                <a:off x="728" y="1485"/>
                <a:ext cx="1281" cy="685"/>
              </a:xfrm>
              <a:custGeom>
                <a:avLst/>
                <a:gdLst>
                  <a:gd name="T0" fmla="*/ 50 w 174"/>
                  <a:gd name="T1" fmla="*/ 0 h 124"/>
                  <a:gd name="T2" fmla="*/ 0 w 174"/>
                  <a:gd name="T3" fmla="*/ 123 h 124"/>
                  <a:gd name="T4" fmla="*/ 174 w 174"/>
                  <a:gd name="T5" fmla="*/ 124 h 124"/>
                  <a:gd name="T6" fmla="*/ 50 w 174"/>
                  <a:gd name="T7" fmla="*/ 0 h 124"/>
                  <a:gd name="T8" fmla="*/ 0 60000 65536"/>
                  <a:gd name="T9" fmla="*/ 0 60000 65536"/>
                  <a:gd name="T10" fmla="*/ 0 60000 65536"/>
                  <a:gd name="T11" fmla="*/ 0 60000 65536"/>
                  <a:gd name="T12" fmla="*/ 0 w 174"/>
                  <a:gd name="T13" fmla="*/ 0 h 124"/>
                  <a:gd name="T14" fmla="*/ 174 w 174"/>
                  <a:gd name="T15" fmla="*/ 124 h 124"/>
                </a:gdLst>
                <a:ahLst/>
                <a:cxnLst>
                  <a:cxn ang="T8">
                    <a:pos x="T0" y="T1"/>
                  </a:cxn>
                  <a:cxn ang="T9">
                    <a:pos x="T2" y="T3"/>
                  </a:cxn>
                  <a:cxn ang="T10">
                    <a:pos x="T4" y="T5"/>
                  </a:cxn>
                  <a:cxn ang="T11">
                    <a:pos x="T6" y="T7"/>
                  </a:cxn>
                </a:cxnLst>
                <a:rect l="T12" t="T13" r="T14" b="T15"/>
                <a:pathLst>
                  <a:path w="174" h="124">
                    <a:moveTo>
                      <a:pt x="50" y="0"/>
                    </a:moveTo>
                    <a:cubicBezTo>
                      <a:pt x="18" y="33"/>
                      <a:pt x="0" y="77"/>
                      <a:pt x="0" y="123"/>
                    </a:cubicBezTo>
                    <a:lnTo>
                      <a:pt x="174" y="124"/>
                    </a:lnTo>
                    <a:lnTo>
                      <a:pt x="50" y="0"/>
                    </a:lnTo>
                    <a:close/>
                  </a:path>
                </a:pathLst>
              </a:custGeom>
              <a:solidFill>
                <a:srgbClr val="969696"/>
              </a:solidFill>
              <a:ln w="6350">
                <a:solidFill>
                  <a:schemeClr val="bg1"/>
                </a:solidFill>
                <a:prstDash val="solid"/>
                <a:round/>
                <a:headEnd/>
                <a:tailEnd/>
              </a:ln>
            </p:spPr>
            <p:txBody>
              <a:bodyPr/>
              <a:lstStyle/>
              <a:p>
                <a:endParaRPr lang="zh-CN" altLang="en-US"/>
              </a:p>
            </p:txBody>
          </p:sp>
          <p:sp>
            <p:nvSpPr>
              <p:cNvPr id="38" name="Freeform 12"/>
              <p:cNvSpPr>
                <a:spLocks/>
              </p:cNvSpPr>
              <p:nvPr/>
            </p:nvSpPr>
            <p:spPr bwMode="auto">
              <a:xfrm>
                <a:off x="1095" y="1209"/>
                <a:ext cx="914" cy="961"/>
              </a:xfrm>
              <a:custGeom>
                <a:avLst/>
                <a:gdLst>
                  <a:gd name="T0" fmla="*/ 123 w 124"/>
                  <a:gd name="T1" fmla="*/ 0 h 174"/>
                  <a:gd name="T2" fmla="*/ 0 w 124"/>
                  <a:gd name="T3" fmla="*/ 50 h 174"/>
                  <a:gd name="T4" fmla="*/ 124 w 124"/>
                  <a:gd name="T5" fmla="*/ 174 h 174"/>
                  <a:gd name="T6" fmla="*/ 123 w 124"/>
                  <a:gd name="T7" fmla="*/ 0 h 174"/>
                  <a:gd name="T8" fmla="*/ 0 60000 65536"/>
                  <a:gd name="T9" fmla="*/ 0 60000 65536"/>
                  <a:gd name="T10" fmla="*/ 0 60000 65536"/>
                  <a:gd name="T11" fmla="*/ 0 60000 65536"/>
                  <a:gd name="T12" fmla="*/ 0 w 124"/>
                  <a:gd name="T13" fmla="*/ 0 h 174"/>
                  <a:gd name="T14" fmla="*/ 124 w 124"/>
                  <a:gd name="T15" fmla="*/ 174 h 174"/>
                </a:gdLst>
                <a:ahLst/>
                <a:cxnLst>
                  <a:cxn ang="T8">
                    <a:pos x="T0" y="T1"/>
                  </a:cxn>
                  <a:cxn ang="T9">
                    <a:pos x="T2" y="T3"/>
                  </a:cxn>
                  <a:cxn ang="T10">
                    <a:pos x="T4" y="T5"/>
                  </a:cxn>
                  <a:cxn ang="T11">
                    <a:pos x="T6" y="T7"/>
                  </a:cxn>
                </a:cxnLst>
                <a:rect l="T12" t="T13" r="T14" b="T15"/>
                <a:pathLst>
                  <a:path w="124" h="174">
                    <a:moveTo>
                      <a:pt x="123" y="0"/>
                    </a:moveTo>
                    <a:cubicBezTo>
                      <a:pt x="77" y="0"/>
                      <a:pt x="33" y="18"/>
                      <a:pt x="0" y="50"/>
                    </a:cubicBezTo>
                    <a:lnTo>
                      <a:pt x="124" y="174"/>
                    </a:lnTo>
                    <a:lnTo>
                      <a:pt x="123" y="0"/>
                    </a:lnTo>
                    <a:close/>
                  </a:path>
                </a:pathLst>
              </a:custGeom>
              <a:solidFill>
                <a:srgbClr val="969696"/>
              </a:solidFill>
              <a:ln w="6350">
                <a:solidFill>
                  <a:schemeClr val="bg1"/>
                </a:solidFill>
                <a:prstDash val="solid"/>
                <a:round/>
                <a:headEnd/>
                <a:tailEnd/>
              </a:ln>
            </p:spPr>
            <p:txBody>
              <a:bodyPr/>
              <a:lstStyle/>
              <a:p>
                <a:endParaRPr lang="zh-CN" altLang="en-US"/>
              </a:p>
            </p:txBody>
          </p:sp>
          <p:sp>
            <p:nvSpPr>
              <p:cNvPr id="39" name="Freeform 13"/>
              <p:cNvSpPr>
                <a:spLocks/>
              </p:cNvSpPr>
              <p:nvPr/>
            </p:nvSpPr>
            <p:spPr bwMode="auto">
              <a:xfrm>
                <a:off x="728" y="2170"/>
                <a:ext cx="1281" cy="679"/>
              </a:xfrm>
              <a:custGeom>
                <a:avLst/>
                <a:gdLst>
                  <a:gd name="T0" fmla="*/ 0 w 174"/>
                  <a:gd name="T1" fmla="*/ 0 h 123"/>
                  <a:gd name="T2" fmla="*/ 50 w 174"/>
                  <a:gd name="T3" fmla="*/ 123 h 123"/>
                  <a:gd name="T4" fmla="*/ 174 w 174"/>
                  <a:gd name="T5" fmla="*/ 0 h 123"/>
                  <a:gd name="T6" fmla="*/ 0 w 174"/>
                  <a:gd name="T7" fmla="*/ 0 h 123"/>
                  <a:gd name="T8" fmla="*/ 0 60000 65536"/>
                  <a:gd name="T9" fmla="*/ 0 60000 65536"/>
                  <a:gd name="T10" fmla="*/ 0 60000 65536"/>
                  <a:gd name="T11" fmla="*/ 0 60000 65536"/>
                  <a:gd name="T12" fmla="*/ 0 w 174"/>
                  <a:gd name="T13" fmla="*/ 0 h 123"/>
                  <a:gd name="T14" fmla="*/ 174 w 174"/>
                  <a:gd name="T15" fmla="*/ 123 h 123"/>
                </a:gdLst>
                <a:ahLst/>
                <a:cxnLst>
                  <a:cxn ang="T8">
                    <a:pos x="T0" y="T1"/>
                  </a:cxn>
                  <a:cxn ang="T9">
                    <a:pos x="T2" y="T3"/>
                  </a:cxn>
                  <a:cxn ang="T10">
                    <a:pos x="T4" y="T5"/>
                  </a:cxn>
                  <a:cxn ang="T11">
                    <a:pos x="T6" y="T7"/>
                  </a:cxn>
                </a:cxnLst>
                <a:rect l="T12" t="T13" r="T14" b="T15"/>
                <a:pathLst>
                  <a:path w="174" h="123">
                    <a:moveTo>
                      <a:pt x="0" y="0"/>
                    </a:moveTo>
                    <a:cubicBezTo>
                      <a:pt x="0" y="46"/>
                      <a:pt x="18" y="90"/>
                      <a:pt x="50" y="123"/>
                    </a:cubicBezTo>
                    <a:lnTo>
                      <a:pt x="174" y="0"/>
                    </a:lnTo>
                    <a:lnTo>
                      <a:pt x="0" y="0"/>
                    </a:lnTo>
                    <a:close/>
                  </a:path>
                </a:pathLst>
              </a:custGeom>
              <a:gradFill rotWithShape="1">
                <a:gsLst>
                  <a:gs pos="0">
                    <a:srgbClr val="00CC00"/>
                  </a:gs>
                  <a:gs pos="100000">
                    <a:schemeClr val="folHlink"/>
                  </a:gs>
                </a:gsLst>
                <a:lin ang="2700000" scaled="1"/>
              </a:gradFill>
              <a:ln w="6350">
                <a:solidFill>
                  <a:schemeClr val="bg1"/>
                </a:solidFill>
                <a:prstDash val="solid"/>
                <a:round/>
                <a:headEnd/>
                <a:tailEnd/>
              </a:ln>
            </p:spPr>
            <p:txBody>
              <a:bodyPr/>
              <a:lstStyle/>
              <a:p>
                <a:endParaRPr lang="zh-CN" altLang="en-US"/>
              </a:p>
            </p:txBody>
          </p:sp>
          <p:sp>
            <p:nvSpPr>
              <p:cNvPr id="40" name="Freeform 14"/>
              <p:cNvSpPr>
                <a:spLocks/>
              </p:cNvSpPr>
              <p:nvPr/>
            </p:nvSpPr>
            <p:spPr bwMode="auto">
              <a:xfrm>
                <a:off x="1095" y="2170"/>
                <a:ext cx="914" cy="955"/>
              </a:xfrm>
              <a:custGeom>
                <a:avLst/>
                <a:gdLst>
                  <a:gd name="T0" fmla="*/ 0 w 124"/>
                  <a:gd name="T1" fmla="*/ 123 h 173"/>
                  <a:gd name="T2" fmla="*/ 124 w 124"/>
                  <a:gd name="T3" fmla="*/ 173 h 173"/>
                  <a:gd name="T4" fmla="*/ 124 w 124"/>
                  <a:gd name="T5" fmla="*/ 0 h 173"/>
                  <a:gd name="T6" fmla="*/ 0 w 124"/>
                  <a:gd name="T7" fmla="*/ 123 h 173"/>
                  <a:gd name="T8" fmla="*/ 0 60000 65536"/>
                  <a:gd name="T9" fmla="*/ 0 60000 65536"/>
                  <a:gd name="T10" fmla="*/ 0 60000 65536"/>
                  <a:gd name="T11" fmla="*/ 0 60000 65536"/>
                  <a:gd name="T12" fmla="*/ 0 w 124"/>
                  <a:gd name="T13" fmla="*/ 0 h 173"/>
                  <a:gd name="T14" fmla="*/ 124 w 124"/>
                  <a:gd name="T15" fmla="*/ 173 h 173"/>
                </a:gdLst>
                <a:ahLst/>
                <a:cxnLst>
                  <a:cxn ang="T8">
                    <a:pos x="T0" y="T1"/>
                  </a:cxn>
                  <a:cxn ang="T9">
                    <a:pos x="T2" y="T3"/>
                  </a:cxn>
                  <a:cxn ang="T10">
                    <a:pos x="T4" y="T5"/>
                  </a:cxn>
                  <a:cxn ang="T11">
                    <a:pos x="T6" y="T7"/>
                  </a:cxn>
                </a:cxnLst>
                <a:rect l="T12" t="T13" r="T14" b="T15"/>
                <a:pathLst>
                  <a:path w="124" h="173">
                    <a:moveTo>
                      <a:pt x="0" y="123"/>
                    </a:moveTo>
                    <a:cubicBezTo>
                      <a:pt x="33" y="155"/>
                      <a:pt x="77" y="173"/>
                      <a:pt x="124" y="173"/>
                    </a:cubicBezTo>
                    <a:lnTo>
                      <a:pt x="124" y="0"/>
                    </a:lnTo>
                    <a:lnTo>
                      <a:pt x="0" y="123"/>
                    </a:lnTo>
                    <a:close/>
                  </a:path>
                </a:pathLst>
              </a:custGeom>
              <a:gradFill rotWithShape="1">
                <a:gsLst>
                  <a:gs pos="0">
                    <a:srgbClr val="00CC00"/>
                  </a:gs>
                  <a:gs pos="100000">
                    <a:schemeClr val="folHlink"/>
                  </a:gs>
                </a:gsLst>
                <a:lin ang="2700000" scaled="1"/>
              </a:gradFill>
              <a:ln w="6350">
                <a:solidFill>
                  <a:schemeClr val="bg1"/>
                </a:solidFill>
                <a:prstDash val="solid"/>
                <a:round/>
                <a:headEnd/>
                <a:tailEnd/>
              </a:ln>
            </p:spPr>
            <p:txBody>
              <a:bodyPr/>
              <a:lstStyle/>
              <a:p>
                <a:endParaRPr lang="zh-CN" altLang="en-US"/>
              </a:p>
            </p:txBody>
          </p:sp>
          <p:sp>
            <p:nvSpPr>
              <p:cNvPr id="41" name="Freeform 15"/>
              <p:cNvSpPr>
                <a:spLocks/>
              </p:cNvSpPr>
              <p:nvPr/>
            </p:nvSpPr>
            <p:spPr bwMode="auto">
              <a:xfrm>
                <a:off x="2009" y="2170"/>
                <a:ext cx="904" cy="955"/>
              </a:xfrm>
              <a:custGeom>
                <a:avLst/>
                <a:gdLst>
                  <a:gd name="T0" fmla="*/ 0 w 123"/>
                  <a:gd name="T1" fmla="*/ 173 h 173"/>
                  <a:gd name="T2" fmla="*/ 123 w 123"/>
                  <a:gd name="T3" fmla="*/ 123 h 173"/>
                  <a:gd name="T4" fmla="*/ 0 w 123"/>
                  <a:gd name="T5" fmla="*/ 0 h 173"/>
                  <a:gd name="T6" fmla="*/ 0 w 123"/>
                  <a:gd name="T7" fmla="*/ 173 h 173"/>
                  <a:gd name="T8" fmla="*/ 0 60000 65536"/>
                  <a:gd name="T9" fmla="*/ 0 60000 65536"/>
                  <a:gd name="T10" fmla="*/ 0 60000 65536"/>
                  <a:gd name="T11" fmla="*/ 0 60000 65536"/>
                  <a:gd name="T12" fmla="*/ 0 w 123"/>
                  <a:gd name="T13" fmla="*/ 0 h 173"/>
                  <a:gd name="T14" fmla="*/ 123 w 123"/>
                  <a:gd name="T15" fmla="*/ 173 h 173"/>
                </a:gdLst>
                <a:ahLst/>
                <a:cxnLst>
                  <a:cxn ang="T8">
                    <a:pos x="T0" y="T1"/>
                  </a:cxn>
                  <a:cxn ang="T9">
                    <a:pos x="T2" y="T3"/>
                  </a:cxn>
                  <a:cxn ang="T10">
                    <a:pos x="T4" y="T5"/>
                  </a:cxn>
                  <a:cxn ang="T11">
                    <a:pos x="T6" y="T7"/>
                  </a:cxn>
                </a:cxnLst>
                <a:rect l="T12" t="T13" r="T14" b="T15"/>
                <a:pathLst>
                  <a:path w="123" h="173">
                    <a:moveTo>
                      <a:pt x="0" y="173"/>
                    </a:moveTo>
                    <a:cubicBezTo>
                      <a:pt x="46" y="173"/>
                      <a:pt x="90" y="155"/>
                      <a:pt x="123" y="123"/>
                    </a:cubicBezTo>
                    <a:lnTo>
                      <a:pt x="0" y="0"/>
                    </a:lnTo>
                    <a:lnTo>
                      <a:pt x="0" y="173"/>
                    </a:lnTo>
                    <a:close/>
                  </a:path>
                </a:pathLst>
              </a:custGeom>
              <a:gradFill rotWithShape="1">
                <a:gsLst>
                  <a:gs pos="0">
                    <a:srgbClr val="00CC00"/>
                  </a:gs>
                  <a:gs pos="100000">
                    <a:schemeClr val="folHlink"/>
                  </a:gs>
                </a:gsLst>
                <a:lin ang="2700000" scaled="1"/>
              </a:gradFill>
              <a:ln w="6350">
                <a:solidFill>
                  <a:schemeClr val="bg1"/>
                </a:solidFill>
                <a:prstDash val="solid"/>
                <a:round/>
                <a:headEnd/>
                <a:tailEnd/>
              </a:ln>
            </p:spPr>
            <p:txBody>
              <a:bodyPr/>
              <a:lstStyle/>
              <a:p>
                <a:endParaRPr lang="zh-CN" altLang="en-US"/>
              </a:p>
            </p:txBody>
          </p:sp>
          <p:sp>
            <p:nvSpPr>
              <p:cNvPr id="42" name="Freeform 16"/>
              <p:cNvSpPr>
                <a:spLocks/>
              </p:cNvSpPr>
              <p:nvPr/>
            </p:nvSpPr>
            <p:spPr bwMode="auto">
              <a:xfrm>
                <a:off x="2009" y="1209"/>
                <a:ext cx="904" cy="961"/>
              </a:xfrm>
              <a:custGeom>
                <a:avLst/>
                <a:gdLst>
                  <a:gd name="T0" fmla="*/ 123 w 123"/>
                  <a:gd name="T1" fmla="*/ 50 h 174"/>
                  <a:gd name="T2" fmla="*/ 0 w 123"/>
                  <a:gd name="T3" fmla="*/ 0 h 174"/>
                  <a:gd name="T4" fmla="*/ 0 w 123"/>
                  <a:gd name="T5" fmla="*/ 174 h 174"/>
                  <a:gd name="T6" fmla="*/ 123 w 123"/>
                  <a:gd name="T7" fmla="*/ 50 h 174"/>
                  <a:gd name="T8" fmla="*/ 0 60000 65536"/>
                  <a:gd name="T9" fmla="*/ 0 60000 65536"/>
                  <a:gd name="T10" fmla="*/ 0 60000 65536"/>
                  <a:gd name="T11" fmla="*/ 0 60000 65536"/>
                  <a:gd name="T12" fmla="*/ 0 w 123"/>
                  <a:gd name="T13" fmla="*/ 0 h 174"/>
                  <a:gd name="T14" fmla="*/ 123 w 123"/>
                  <a:gd name="T15" fmla="*/ 174 h 174"/>
                </a:gdLst>
                <a:ahLst/>
                <a:cxnLst>
                  <a:cxn ang="T8">
                    <a:pos x="T0" y="T1"/>
                  </a:cxn>
                  <a:cxn ang="T9">
                    <a:pos x="T2" y="T3"/>
                  </a:cxn>
                  <a:cxn ang="T10">
                    <a:pos x="T4" y="T5"/>
                  </a:cxn>
                  <a:cxn ang="T11">
                    <a:pos x="T6" y="T7"/>
                  </a:cxn>
                </a:cxnLst>
                <a:rect l="T12" t="T13" r="T14" b="T15"/>
                <a:pathLst>
                  <a:path w="123" h="174">
                    <a:moveTo>
                      <a:pt x="123" y="50"/>
                    </a:moveTo>
                    <a:cubicBezTo>
                      <a:pt x="90" y="18"/>
                      <a:pt x="46" y="0"/>
                      <a:pt x="0" y="0"/>
                    </a:cubicBezTo>
                    <a:lnTo>
                      <a:pt x="0" y="174"/>
                    </a:lnTo>
                    <a:lnTo>
                      <a:pt x="123" y="50"/>
                    </a:lnTo>
                    <a:close/>
                  </a:path>
                </a:pathLst>
              </a:custGeom>
              <a:solidFill>
                <a:srgbClr val="969696"/>
              </a:solidFill>
              <a:ln w="6350">
                <a:solidFill>
                  <a:schemeClr val="bg1"/>
                </a:solidFill>
                <a:prstDash val="solid"/>
                <a:round/>
                <a:headEnd/>
                <a:tailEnd/>
              </a:ln>
            </p:spPr>
            <p:txBody>
              <a:bodyPr/>
              <a:lstStyle/>
              <a:p>
                <a:endParaRPr lang="zh-CN" altLang="en-US"/>
              </a:p>
            </p:txBody>
          </p:sp>
          <p:sp>
            <p:nvSpPr>
              <p:cNvPr id="43" name="Freeform 17"/>
              <p:cNvSpPr>
                <a:spLocks/>
              </p:cNvSpPr>
              <p:nvPr/>
            </p:nvSpPr>
            <p:spPr bwMode="auto">
              <a:xfrm>
                <a:off x="2009" y="1485"/>
                <a:ext cx="1280" cy="685"/>
              </a:xfrm>
              <a:custGeom>
                <a:avLst/>
                <a:gdLst>
                  <a:gd name="T0" fmla="*/ 174 w 174"/>
                  <a:gd name="T1" fmla="*/ 124 h 124"/>
                  <a:gd name="T2" fmla="*/ 123 w 174"/>
                  <a:gd name="T3" fmla="*/ 0 h 124"/>
                  <a:gd name="T4" fmla="*/ 0 w 174"/>
                  <a:gd name="T5" fmla="*/ 124 h 124"/>
                  <a:gd name="T6" fmla="*/ 174 w 174"/>
                  <a:gd name="T7" fmla="*/ 124 h 124"/>
                  <a:gd name="T8" fmla="*/ 0 60000 65536"/>
                  <a:gd name="T9" fmla="*/ 0 60000 65536"/>
                  <a:gd name="T10" fmla="*/ 0 60000 65536"/>
                  <a:gd name="T11" fmla="*/ 0 60000 65536"/>
                  <a:gd name="T12" fmla="*/ 0 w 174"/>
                  <a:gd name="T13" fmla="*/ 0 h 124"/>
                  <a:gd name="T14" fmla="*/ 174 w 174"/>
                  <a:gd name="T15" fmla="*/ 124 h 124"/>
                </a:gdLst>
                <a:ahLst/>
                <a:cxnLst>
                  <a:cxn ang="T8">
                    <a:pos x="T0" y="T1"/>
                  </a:cxn>
                  <a:cxn ang="T9">
                    <a:pos x="T2" y="T3"/>
                  </a:cxn>
                  <a:cxn ang="T10">
                    <a:pos x="T4" y="T5"/>
                  </a:cxn>
                  <a:cxn ang="T11">
                    <a:pos x="T6" y="T7"/>
                  </a:cxn>
                </a:cxnLst>
                <a:rect l="T12" t="T13" r="T14" b="T15"/>
                <a:pathLst>
                  <a:path w="174" h="124">
                    <a:moveTo>
                      <a:pt x="174" y="124"/>
                    </a:moveTo>
                    <a:cubicBezTo>
                      <a:pt x="174" y="77"/>
                      <a:pt x="155" y="33"/>
                      <a:pt x="123" y="0"/>
                    </a:cubicBezTo>
                    <a:lnTo>
                      <a:pt x="0" y="124"/>
                    </a:lnTo>
                    <a:lnTo>
                      <a:pt x="174" y="124"/>
                    </a:lnTo>
                    <a:close/>
                  </a:path>
                </a:pathLst>
              </a:custGeom>
              <a:solidFill>
                <a:srgbClr val="969696"/>
              </a:solidFill>
              <a:ln w="6350">
                <a:solidFill>
                  <a:schemeClr val="bg1"/>
                </a:solidFill>
                <a:prstDash val="solid"/>
                <a:round/>
                <a:headEnd/>
                <a:tailEnd/>
              </a:ln>
            </p:spPr>
            <p:txBody>
              <a:bodyPr/>
              <a:lstStyle/>
              <a:p>
                <a:endParaRPr lang="zh-CN" altLang="en-US"/>
              </a:p>
            </p:txBody>
          </p:sp>
          <p:sp>
            <p:nvSpPr>
              <p:cNvPr id="44" name="Freeform 18"/>
              <p:cNvSpPr>
                <a:spLocks/>
              </p:cNvSpPr>
              <p:nvPr/>
            </p:nvSpPr>
            <p:spPr bwMode="auto">
              <a:xfrm>
                <a:off x="2009" y="2170"/>
                <a:ext cx="1280" cy="679"/>
              </a:xfrm>
              <a:custGeom>
                <a:avLst/>
                <a:gdLst>
                  <a:gd name="T0" fmla="*/ 123 w 174"/>
                  <a:gd name="T1" fmla="*/ 123 h 123"/>
                  <a:gd name="T2" fmla="*/ 174 w 174"/>
                  <a:gd name="T3" fmla="*/ 0 h 123"/>
                  <a:gd name="T4" fmla="*/ 0 w 174"/>
                  <a:gd name="T5" fmla="*/ 0 h 123"/>
                  <a:gd name="T6" fmla="*/ 123 w 174"/>
                  <a:gd name="T7" fmla="*/ 123 h 123"/>
                  <a:gd name="T8" fmla="*/ 0 60000 65536"/>
                  <a:gd name="T9" fmla="*/ 0 60000 65536"/>
                  <a:gd name="T10" fmla="*/ 0 60000 65536"/>
                  <a:gd name="T11" fmla="*/ 0 60000 65536"/>
                  <a:gd name="T12" fmla="*/ 0 w 174"/>
                  <a:gd name="T13" fmla="*/ 0 h 123"/>
                  <a:gd name="T14" fmla="*/ 174 w 174"/>
                  <a:gd name="T15" fmla="*/ 123 h 123"/>
                </a:gdLst>
                <a:ahLst/>
                <a:cxnLst>
                  <a:cxn ang="T8">
                    <a:pos x="T0" y="T1"/>
                  </a:cxn>
                  <a:cxn ang="T9">
                    <a:pos x="T2" y="T3"/>
                  </a:cxn>
                  <a:cxn ang="T10">
                    <a:pos x="T4" y="T5"/>
                  </a:cxn>
                  <a:cxn ang="T11">
                    <a:pos x="T6" y="T7"/>
                  </a:cxn>
                </a:cxnLst>
                <a:rect l="T12" t="T13" r="T14" b="T15"/>
                <a:pathLst>
                  <a:path w="174" h="123">
                    <a:moveTo>
                      <a:pt x="123" y="123"/>
                    </a:moveTo>
                    <a:cubicBezTo>
                      <a:pt x="155" y="90"/>
                      <a:pt x="174" y="46"/>
                      <a:pt x="174" y="0"/>
                    </a:cubicBezTo>
                    <a:lnTo>
                      <a:pt x="0" y="0"/>
                    </a:lnTo>
                    <a:lnTo>
                      <a:pt x="123" y="123"/>
                    </a:lnTo>
                    <a:close/>
                  </a:path>
                </a:pathLst>
              </a:custGeom>
              <a:gradFill rotWithShape="1">
                <a:gsLst>
                  <a:gs pos="0">
                    <a:srgbClr val="00CC00"/>
                  </a:gs>
                  <a:gs pos="100000">
                    <a:schemeClr val="folHlink"/>
                  </a:gs>
                </a:gsLst>
                <a:lin ang="2700000" scaled="1"/>
              </a:gradFill>
              <a:ln w="6350">
                <a:solidFill>
                  <a:schemeClr val="bg1"/>
                </a:solidFill>
                <a:prstDash val="solid"/>
                <a:round/>
                <a:headEnd/>
                <a:tailEnd/>
              </a:ln>
            </p:spPr>
            <p:txBody>
              <a:bodyPr/>
              <a:lstStyle/>
              <a:p>
                <a:endParaRPr lang="zh-CN" altLang="en-US"/>
              </a:p>
            </p:txBody>
          </p:sp>
          <p:grpSp>
            <p:nvGrpSpPr>
              <p:cNvPr id="45" name="Group 19"/>
              <p:cNvGrpSpPr>
                <a:grpSpLocks/>
              </p:cNvGrpSpPr>
              <p:nvPr/>
            </p:nvGrpSpPr>
            <p:grpSpPr bwMode="auto">
              <a:xfrm>
                <a:off x="1329" y="1659"/>
                <a:ext cx="1357" cy="1017"/>
                <a:chOff x="3544" y="1009"/>
                <a:chExt cx="487" cy="487"/>
              </a:xfrm>
            </p:grpSpPr>
            <p:sp>
              <p:nvSpPr>
                <p:cNvPr id="57" name="Oval 20"/>
                <p:cNvSpPr>
                  <a:spLocks noChangeArrowheads="1"/>
                </p:cNvSpPr>
                <p:nvPr/>
              </p:nvSpPr>
              <p:spPr bwMode="auto">
                <a:xfrm>
                  <a:off x="3544" y="1009"/>
                  <a:ext cx="487" cy="487"/>
                </a:xfrm>
                <a:prstGeom prst="ellipse">
                  <a:avLst/>
                </a:prstGeom>
                <a:solidFill>
                  <a:srgbClr val="ECECEC"/>
                </a:solidFill>
                <a:ln w="6350">
                  <a:solidFill>
                    <a:schemeClr val="bg1"/>
                  </a:solidFill>
                  <a:round/>
                  <a:headEnd/>
                  <a:tailEnd/>
                </a:ln>
              </p:spPr>
              <p:txBody>
                <a:bodyPr wrap="none" anchor="ctr"/>
                <a:lstStyle/>
                <a:p>
                  <a:endParaRPr lang="zh-CN" altLang="en-US">
                    <a:ea typeface="宋体" charset="-122"/>
                  </a:endParaRPr>
                </a:p>
              </p:txBody>
            </p:sp>
            <p:sp>
              <p:nvSpPr>
                <p:cNvPr id="58" name="Oval 21"/>
                <p:cNvSpPr>
                  <a:spLocks noChangeArrowheads="1"/>
                </p:cNvSpPr>
                <p:nvPr/>
              </p:nvSpPr>
              <p:spPr bwMode="auto">
                <a:xfrm>
                  <a:off x="3746" y="1211"/>
                  <a:ext cx="82" cy="82"/>
                </a:xfrm>
                <a:prstGeom prst="ellipse">
                  <a:avLst/>
                </a:prstGeom>
                <a:solidFill>
                  <a:schemeClr val="tx1"/>
                </a:solidFill>
                <a:ln w="6350">
                  <a:solidFill>
                    <a:schemeClr val="bg1"/>
                  </a:solidFill>
                  <a:round/>
                  <a:headEnd/>
                  <a:tailEnd/>
                </a:ln>
              </p:spPr>
              <p:txBody>
                <a:bodyPr wrap="none" anchor="ctr"/>
                <a:lstStyle/>
                <a:p>
                  <a:endParaRPr lang="zh-CN" altLang="en-US">
                    <a:ea typeface="宋体" charset="-122"/>
                  </a:endParaRPr>
                </a:p>
              </p:txBody>
            </p:sp>
          </p:grpSp>
          <p:sp>
            <p:nvSpPr>
              <p:cNvPr id="46" name="Oval 23"/>
              <p:cNvSpPr>
                <a:spLocks noChangeArrowheads="1"/>
              </p:cNvSpPr>
              <p:nvPr/>
            </p:nvSpPr>
            <p:spPr bwMode="gray">
              <a:xfrm>
                <a:off x="1355" y="1678"/>
                <a:ext cx="1308" cy="980"/>
              </a:xfrm>
              <a:prstGeom prst="ellipse">
                <a:avLst/>
              </a:prstGeom>
              <a:gradFill rotWithShape="1">
                <a:gsLst>
                  <a:gs pos="0">
                    <a:srgbClr val="33CC33"/>
                  </a:gs>
                  <a:gs pos="100000">
                    <a:srgbClr val="008000"/>
                  </a:gs>
                </a:gsLst>
                <a:path path="shape">
                  <a:fillToRect l="50000" t="50000" r="50000" b="50000"/>
                </a:path>
              </a:gradFill>
              <a:ln>
                <a:noFill/>
              </a:ln>
              <a:extLst>
                <a:ext uri="{91240B29-F687-4F45-9708-019B960494DF}">
                  <a14:hiddenLine xmlns:a14="http://schemas.microsoft.com/office/drawing/2010/main" xmlns="" w="6350">
                    <a:solidFill>
                      <a:srgbClr val="000000"/>
                    </a:solidFill>
                    <a:round/>
                    <a:headEnd/>
                    <a:tailEnd/>
                  </a14:hiddenLine>
                </a:ext>
              </a:extLst>
            </p:spPr>
            <p:txBody>
              <a:bodyPr wrap="none" anchor="ctr"/>
              <a:lstStyle/>
              <a:p>
                <a:endParaRPr lang="zh-CN" altLang="en-US">
                  <a:ea typeface="宋体" charset="-122"/>
                </a:endParaRPr>
              </a:p>
            </p:txBody>
          </p:sp>
          <p:sp>
            <p:nvSpPr>
              <p:cNvPr id="47" name="Freeform 24"/>
              <p:cNvSpPr>
                <a:spLocks/>
              </p:cNvSpPr>
              <p:nvPr/>
            </p:nvSpPr>
            <p:spPr bwMode="gray">
              <a:xfrm>
                <a:off x="1503" y="1700"/>
                <a:ext cx="1011" cy="369"/>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CC3300">
                      <a:alpha val="0"/>
                    </a:srgbClr>
                  </a:gs>
                </a:gsLst>
                <a:lin ang="5400000" scaled="1"/>
              </a:gradFill>
              <a:ln>
                <a:noFill/>
              </a:ln>
              <a:extLst>
                <a:ext uri="{91240B29-F687-4F45-9708-019B960494DF}">
                  <a14:hiddenLine xmlns:a14="http://schemas.microsoft.com/office/drawing/2010/main" xmlns="" w="6350">
                    <a:solidFill>
                      <a:srgbClr val="000000"/>
                    </a:solidFill>
                    <a:prstDash val="solid"/>
                    <a:round/>
                    <a:headEnd/>
                    <a:tailEnd/>
                  </a14:hiddenLine>
                </a:ext>
              </a:extLst>
            </p:spPr>
            <p:txBody>
              <a:bodyPr/>
              <a:lstStyle/>
              <a:p>
                <a:endParaRPr lang="zh-CN" altLang="en-US"/>
              </a:p>
            </p:txBody>
          </p:sp>
          <p:sp>
            <p:nvSpPr>
              <p:cNvPr id="48" name="Text Box 25"/>
              <p:cNvSpPr txBox="1">
                <a:spLocks noChangeArrowheads="1"/>
              </p:cNvSpPr>
              <p:nvPr/>
            </p:nvSpPr>
            <p:spPr bwMode="auto">
              <a:xfrm>
                <a:off x="1449" y="2021"/>
                <a:ext cx="1154" cy="2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300">
                    <a:solidFill>
                      <a:schemeClr val="bg1"/>
                    </a:solidFill>
                    <a:ea typeface="黑体" pitchFamily="2" charset="-122"/>
                  </a:rPr>
                  <a:t>此处添加内容</a:t>
                </a:r>
              </a:p>
            </p:txBody>
          </p:sp>
          <p:sp>
            <p:nvSpPr>
              <p:cNvPr id="49" name="Text Box 26"/>
              <p:cNvSpPr txBox="1">
                <a:spLocks noChangeArrowheads="1"/>
              </p:cNvSpPr>
              <p:nvPr/>
            </p:nvSpPr>
            <p:spPr bwMode="auto">
              <a:xfrm>
                <a:off x="1396" y="1421"/>
                <a:ext cx="560"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0" name="Text Box 27"/>
              <p:cNvSpPr txBox="1">
                <a:spLocks noChangeArrowheads="1"/>
              </p:cNvSpPr>
              <p:nvPr/>
            </p:nvSpPr>
            <p:spPr bwMode="auto">
              <a:xfrm>
                <a:off x="2154" y="1421"/>
                <a:ext cx="556"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1" name="Text Box 28"/>
              <p:cNvSpPr txBox="1">
                <a:spLocks noChangeArrowheads="1"/>
              </p:cNvSpPr>
              <p:nvPr/>
            </p:nvSpPr>
            <p:spPr bwMode="auto">
              <a:xfrm>
                <a:off x="2135" y="2789"/>
                <a:ext cx="559"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2" name="Text Box 29"/>
              <p:cNvSpPr txBox="1">
                <a:spLocks noChangeArrowheads="1"/>
              </p:cNvSpPr>
              <p:nvPr/>
            </p:nvSpPr>
            <p:spPr bwMode="auto">
              <a:xfrm>
                <a:off x="1413" y="2789"/>
                <a:ext cx="557"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3" name="Text Box 30"/>
              <p:cNvSpPr txBox="1">
                <a:spLocks noChangeArrowheads="1"/>
              </p:cNvSpPr>
              <p:nvPr/>
            </p:nvSpPr>
            <p:spPr bwMode="auto">
              <a:xfrm>
                <a:off x="874" y="2349"/>
                <a:ext cx="556"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4" name="Text Box 31"/>
              <p:cNvSpPr txBox="1">
                <a:spLocks noChangeArrowheads="1"/>
              </p:cNvSpPr>
              <p:nvPr/>
            </p:nvSpPr>
            <p:spPr bwMode="auto">
              <a:xfrm>
                <a:off x="2709" y="2349"/>
                <a:ext cx="558"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5" name="Text Box 32"/>
              <p:cNvSpPr txBox="1">
                <a:spLocks noChangeArrowheads="1"/>
              </p:cNvSpPr>
              <p:nvPr/>
            </p:nvSpPr>
            <p:spPr bwMode="auto">
              <a:xfrm>
                <a:off x="2665" y="1827"/>
                <a:ext cx="559"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sp>
            <p:nvSpPr>
              <p:cNvPr id="56" name="Text Box 33"/>
              <p:cNvSpPr txBox="1">
                <a:spLocks noChangeArrowheads="1"/>
              </p:cNvSpPr>
              <p:nvPr/>
            </p:nvSpPr>
            <p:spPr bwMode="auto">
              <a:xfrm>
                <a:off x="840" y="1827"/>
                <a:ext cx="559" cy="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pPr>
                <a:r>
                  <a:rPr lang="zh-CN" altLang="en-US" sz="1000">
                    <a:solidFill>
                      <a:schemeClr val="bg1"/>
                    </a:solidFill>
                    <a:ea typeface="黑体" pitchFamily="2" charset="-122"/>
                  </a:rPr>
                  <a:t>此处添加内容</a:t>
                </a:r>
              </a:p>
            </p:txBody>
          </p:sp>
        </p:grpSp>
      </p:grpSp>
      <p:sp>
        <p:nvSpPr>
          <p:cNvPr id="59" name="AutoShape 34"/>
          <p:cNvSpPr>
            <a:spLocks noChangeArrowheads="1"/>
          </p:cNvSpPr>
          <p:nvPr/>
        </p:nvSpPr>
        <p:spPr bwMode="auto">
          <a:xfrm>
            <a:off x="3048849" y="4101632"/>
            <a:ext cx="5486345" cy="495629"/>
          </a:xfrm>
          <a:prstGeom prst="roundRect">
            <a:avLst>
              <a:gd name="adj" fmla="val 15065"/>
            </a:avLst>
          </a:prstGeom>
          <a:gradFill rotWithShape="1">
            <a:gsLst>
              <a:gs pos="0">
                <a:srgbClr val="777777">
                  <a:alpha val="9000"/>
                </a:srgbClr>
              </a:gs>
              <a:gs pos="100000">
                <a:schemeClr val="bg1">
                  <a:alpha val="0"/>
                </a:schemeClr>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72585" tIns="36293" rIns="72585" bIns="36293" anchor="ctr"/>
          <a:lstStyle/>
          <a:p>
            <a:endParaRPr lang="zh-CN" altLang="en-US">
              <a:ea typeface="宋体" charset="-122"/>
            </a:endParaRPr>
          </a:p>
        </p:txBody>
      </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by="(-#ppt_w*2)" calcmode="lin" valueType="num">
                                      <p:cBhvr rctx="PPT">
                                        <p:cTn id="7" dur="250" autoRev="1" fill="hold">
                                          <p:stCondLst>
                                            <p:cond delay="0"/>
                                          </p:stCondLst>
                                        </p:cTn>
                                        <p:tgtEl>
                                          <p:spTgt spid="34"/>
                                        </p:tgtEl>
                                        <p:attrNameLst>
                                          <p:attrName>ppt_w</p:attrName>
                                        </p:attrNameLst>
                                      </p:cBhvr>
                                    </p:anim>
                                    <p:anim by="(#ppt_w*0.50)" calcmode="lin" valueType="num">
                                      <p:cBhvr>
                                        <p:cTn id="8" dur="250" decel="50000" autoRev="1" fill="hold">
                                          <p:stCondLst>
                                            <p:cond delay="0"/>
                                          </p:stCondLst>
                                        </p:cTn>
                                        <p:tgtEl>
                                          <p:spTgt spid="34"/>
                                        </p:tgtEl>
                                        <p:attrNameLst>
                                          <p:attrName>ppt_x</p:attrName>
                                        </p:attrNameLst>
                                      </p:cBhvr>
                                    </p:anim>
                                    <p:anim from="(-#ppt_h/2)" to="(#ppt_y)" calcmode="lin" valueType="num">
                                      <p:cBhvr>
                                        <p:cTn id="9" dur="500" fill="hold">
                                          <p:stCondLst>
                                            <p:cond delay="0"/>
                                          </p:stCondLst>
                                        </p:cTn>
                                        <p:tgtEl>
                                          <p:spTgt spid="34"/>
                                        </p:tgtEl>
                                        <p:attrNameLst>
                                          <p:attrName>ppt_y</p:attrName>
                                        </p:attrNameLst>
                                      </p:cBhvr>
                                    </p:anim>
                                    <p:animRot by="21600000">
                                      <p:cBhvr>
                                        <p:cTn id="10" dur="500" fill="hold">
                                          <p:stCondLst>
                                            <p:cond delay="0"/>
                                          </p:stCondLst>
                                        </p:cTn>
                                        <p:tgtEl>
                                          <p:spTgt spid="34"/>
                                        </p:tgtEl>
                                        <p:attrNameLst>
                                          <p:attrName>r</p:attrName>
                                        </p:attrNameLst>
                                      </p:cBhvr>
                                    </p:animRot>
                                  </p:childTnLst>
                                </p:cTn>
                              </p:par>
                            </p:childTnLst>
                          </p:cTn>
                        </p:par>
                        <p:par>
                          <p:cTn id="11" fill="hold">
                            <p:stCondLst>
                              <p:cond delay="900"/>
                            </p:stCondLst>
                            <p:childTnLst>
                              <p:par>
                                <p:cTn id="12" presetID="17"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p:cTn id="14" dur="500" fill="hold"/>
                                        <p:tgtEl>
                                          <p:spTgt spid="31"/>
                                        </p:tgtEl>
                                        <p:attrNameLst>
                                          <p:attrName>ppt_w</p:attrName>
                                        </p:attrNameLst>
                                      </p:cBhvr>
                                      <p:tavLst>
                                        <p:tav tm="0">
                                          <p:val>
                                            <p:fltVal val="0"/>
                                          </p:val>
                                        </p:tav>
                                        <p:tav tm="100000">
                                          <p:val>
                                            <p:strVal val="#ppt_w"/>
                                          </p:val>
                                        </p:tav>
                                      </p:tavLst>
                                    </p:anim>
                                    <p:anim calcmode="lin" valueType="num">
                                      <p:cBhvr>
                                        <p:cTn id="15" dur="500" fill="hold"/>
                                        <p:tgtEl>
                                          <p:spTgt spid="31"/>
                                        </p:tgtEl>
                                        <p:attrNameLst>
                                          <p:attrName>ppt_h</p:attrName>
                                        </p:attrNameLst>
                                      </p:cBhvr>
                                      <p:tavLst>
                                        <p:tav tm="0">
                                          <p:val>
                                            <p:strVal val="#ppt_h"/>
                                          </p:val>
                                        </p:tav>
                                        <p:tav tm="100000">
                                          <p:val>
                                            <p:strVal val="#ppt_h"/>
                                          </p:val>
                                        </p:tav>
                                      </p:tavLst>
                                    </p:anim>
                                  </p:childTnLst>
                                </p:cTn>
                              </p:par>
                            </p:childTnLst>
                          </p:cTn>
                        </p:par>
                        <p:par>
                          <p:cTn id="16" fill="hold">
                            <p:stCondLst>
                              <p:cond delay="1400"/>
                            </p:stCondLst>
                            <p:childTnLst>
                              <p:par>
                                <p:cTn id="17" presetID="22" presetClass="entr" presetSubtype="8"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AutoShape 10"/>
          <p:cNvSpPr>
            <a:spLocks noChangeArrowheads="1"/>
          </p:cNvSpPr>
          <p:nvPr/>
        </p:nvSpPr>
        <p:spPr bwMode="auto">
          <a:xfrm rot="16200000">
            <a:off x="3906016" y="-798008"/>
            <a:ext cx="1399081" cy="7676346"/>
          </a:xfrm>
          <a:prstGeom prst="downArrow">
            <a:avLst>
              <a:gd name="adj1" fmla="val 49065"/>
              <a:gd name="adj2" fmla="val 44821"/>
            </a:avLst>
          </a:prstGeom>
          <a:solidFill>
            <a:srgbClr val="008000"/>
          </a:solidFill>
          <a:ln>
            <a:noFill/>
          </a:ln>
          <a:extLst/>
        </p:spPr>
        <p:txBody>
          <a:bodyPr rot="10800000" lIns="91457" tIns="45728" rIns="91457" bIns="45728"/>
          <a:lstStyle/>
          <a:p>
            <a:pPr algn="l" defTabSz="914874"/>
            <a:endParaRPr lang="zh-CN" altLang="en-US" sz="2000" b="0">
              <a:latin typeface="微软雅黑" pitchFamily="34" charset="-122"/>
              <a:ea typeface="微软雅黑" pitchFamily="34" charset="-122"/>
            </a:endParaRPr>
          </a:p>
        </p:txBody>
      </p:sp>
      <p:grpSp>
        <p:nvGrpSpPr>
          <p:cNvPr id="4" name="组合 41"/>
          <p:cNvGrpSpPr>
            <a:grpSpLocks/>
          </p:cNvGrpSpPr>
          <p:nvPr/>
        </p:nvGrpSpPr>
        <p:grpSpPr bwMode="auto">
          <a:xfrm>
            <a:off x="2600785" y="2306593"/>
            <a:ext cx="1702355" cy="1538989"/>
            <a:chOff x="1214414" y="2786058"/>
            <a:chExt cx="1935848" cy="1751017"/>
          </a:xfrm>
        </p:grpSpPr>
        <p:grpSp>
          <p:nvGrpSpPr>
            <p:cNvPr id="5" name="Group 6"/>
            <p:cNvGrpSpPr>
              <a:grpSpLocks/>
            </p:cNvGrpSpPr>
            <p:nvPr/>
          </p:nvGrpSpPr>
          <p:grpSpPr bwMode="auto">
            <a:xfrm>
              <a:off x="1295400" y="2786058"/>
              <a:ext cx="1753450" cy="1751017"/>
              <a:chOff x="1823" y="2371"/>
              <a:chExt cx="1801" cy="1801"/>
            </a:xfrm>
          </p:grpSpPr>
          <p:sp>
            <p:nvSpPr>
              <p:cNvPr id="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sp>
            <p:nvSpPr>
              <p:cNvPr id="8" name="Oval 8"/>
              <p:cNvSpPr>
                <a:spLocks noChangeArrowheads="1"/>
              </p:cNvSpPr>
              <p:nvPr/>
            </p:nvSpPr>
            <p:spPr bwMode="auto">
              <a:xfrm>
                <a:off x="1945" y="2493"/>
                <a:ext cx="1556" cy="1556"/>
              </a:xfrm>
              <a:prstGeom prst="ellipse">
                <a:avLst/>
              </a:prstGeom>
              <a:solidFill>
                <a:srgbClr val="BFBFBF"/>
              </a:solidFill>
              <a:ln w="38100">
                <a:solidFill>
                  <a:srgbClr val="FFFFFF"/>
                </a:solidFill>
                <a:round/>
                <a:headEnd/>
                <a:tailEnd/>
              </a:ln>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grpSp>
        <p:sp>
          <p:nvSpPr>
            <p:cNvPr id="6"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15214" tIns="57607" rIns="115214" bIns="57607"/>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000">
                  <a:solidFill>
                    <a:srgbClr val="004800"/>
                  </a:solidFill>
                  <a:latin typeface="微软雅黑" pitchFamily="34" charset="-122"/>
                  <a:ea typeface="微软雅黑" pitchFamily="34" charset="-122"/>
                </a:rPr>
                <a:t>写入文本</a:t>
              </a:r>
            </a:p>
          </p:txBody>
        </p:sp>
      </p:grpSp>
      <p:grpSp>
        <p:nvGrpSpPr>
          <p:cNvPr id="9" name="组合 46"/>
          <p:cNvGrpSpPr>
            <a:grpSpLocks/>
          </p:cNvGrpSpPr>
          <p:nvPr/>
        </p:nvGrpSpPr>
        <p:grpSpPr bwMode="auto">
          <a:xfrm>
            <a:off x="4303139" y="2306593"/>
            <a:ext cx="1702354" cy="1538989"/>
            <a:chOff x="1214414" y="2786058"/>
            <a:chExt cx="1935848" cy="1751017"/>
          </a:xfrm>
        </p:grpSpPr>
        <p:grpSp>
          <p:nvGrpSpPr>
            <p:cNvPr id="10" name="Group 6"/>
            <p:cNvGrpSpPr>
              <a:grpSpLocks/>
            </p:cNvGrpSpPr>
            <p:nvPr/>
          </p:nvGrpSpPr>
          <p:grpSpPr bwMode="auto">
            <a:xfrm>
              <a:off x="1295400" y="2786058"/>
              <a:ext cx="1753450" cy="1751017"/>
              <a:chOff x="1823" y="2371"/>
              <a:chExt cx="1801" cy="1801"/>
            </a:xfrm>
          </p:grpSpPr>
          <p:sp>
            <p:nvSpPr>
              <p:cNvPr id="12"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sp>
            <p:nvSpPr>
              <p:cNvPr id="13" name="Oval 8"/>
              <p:cNvSpPr>
                <a:spLocks noChangeArrowheads="1"/>
              </p:cNvSpPr>
              <p:nvPr/>
            </p:nvSpPr>
            <p:spPr bwMode="auto">
              <a:xfrm>
                <a:off x="1945" y="2493"/>
                <a:ext cx="1556" cy="1556"/>
              </a:xfrm>
              <a:prstGeom prst="ellipse">
                <a:avLst/>
              </a:prstGeom>
              <a:solidFill>
                <a:srgbClr val="BFBFBF"/>
              </a:solidFill>
              <a:ln w="38100">
                <a:solidFill>
                  <a:srgbClr val="FFFFFF"/>
                </a:solidFill>
                <a:round/>
                <a:headEnd/>
                <a:tailEnd/>
              </a:ln>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grpSp>
        <p:sp>
          <p:nvSpPr>
            <p:cNvPr id="1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15214" tIns="57607" rIns="115214" bIns="57607"/>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000">
                  <a:solidFill>
                    <a:srgbClr val="004800"/>
                  </a:solidFill>
                  <a:latin typeface="微软雅黑" pitchFamily="34" charset="-122"/>
                  <a:ea typeface="微软雅黑" pitchFamily="34" charset="-122"/>
                </a:rPr>
                <a:t>写入文本</a:t>
              </a:r>
            </a:p>
          </p:txBody>
        </p:sp>
      </p:grpSp>
      <p:grpSp>
        <p:nvGrpSpPr>
          <p:cNvPr id="14" name="组合 51"/>
          <p:cNvGrpSpPr>
            <a:grpSpLocks/>
          </p:cNvGrpSpPr>
          <p:nvPr/>
        </p:nvGrpSpPr>
        <p:grpSpPr bwMode="auto">
          <a:xfrm>
            <a:off x="6023135" y="2306593"/>
            <a:ext cx="1701094" cy="1538989"/>
            <a:chOff x="1214414" y="2786058"/>
            <a:chExt cx="1935848" cy="1751017"/>
          </a:xfrm>
        </p:grpSpPr>
        <p:grpSp>
          <p:nvGrpSpPr>
            <p:cNvPr id="15" name="Group 6"/>
            <p:cNvGrpSpPr>
              <a:grpSpLocks/>
            </p:cNvGrpSpPr>
            <p:nvPr/>
          </p:nvGrpSpPr>
          <p:grpSpPr bwMode="auto">
            <a:xfrm>
              <a:off x="1295400" y="2786058"/>
              <a:ext cx="1753450" cy="1751017"/>
              <a:chOff x="1823" y="2371"/>
              <a:chExt cx="1801" cy="1801"/>
            </a:xfrm>
          </p:grpSpPr>
          <p:sp>
            <p:nvSpPr>
              <p:cNvPr id="1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sp>
            <p:nvSpPr>
              <p:cNvPr id="18" name="Oval 8"/>
              <p:cNvSpPr>
                <a:spLocks noChangeArrowheads="1"/>
              </p:cNvSpPr>
              <p:nvPr/>
            </p:nvSpPr>
            <p:spPr bwMode="auto">
              <a:xfrm>
                <a:off x="1945" y="2493"/>
                <a:ext cx="1556" cy="1556"/>
              </a:xfrm>
              <a:prstGeom prst="ellipse">
                <a:avLst/>
              </a:prstGeom>
              <a:solidFill>
                <a:srgbClr val="BFBFBF"/>
              </a:solidFill>
              <a:ln w="38100">
                <a:solidFill>
                  <a:srgbClr val="FFFFFF"/>
                </a:solidFill>
                <a:round/>
                <a:headEnd/>
                <a:tailEnd/>
              </a:ln>
            </p:spPr>
            <p:txBody>
              <a:bodyPr lIns="115214" tIns="57607" rIns="115214" bIns="57607"/>
              <a:lstStyle/>
              <a:p>
                <a:pPr algn="l" defTabSz="914874"/>
                <a:endParaRPr lang="zh-CN" altLang="en-US" sz="2000" b="0">
                  <a:solidFill>
                    <a:srgbClr val="004800"/>
                  </a:solidFill>
                  <a:latin typeface="微软雅黑" pitchFamily="34" charset="-122"/>
                  <a:ea typeface="微软雅黑" pitchFamily="34" charset="-122"/>
                </a:endParaRPr>
              </a:p>
            </p:txBody>
          </p:sp>
        </p:grpSp>
        <p:sp>
          <p:nvSpPr>
            <p:cNvPr id="1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15214" tIns="57607" rIns="115214" bIns="57607"/>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000">
                  <a:solidFill>
                    <a:srgbClr val="004800"/>
                  </a:solidFill>
                  <a:latin typeface="微软雅黑" pitchFamily="34" charset="-122"/>
                  <a:ea typeface="微软雅黑" pitchFamily="34" charset="-122"/>
                </a:rPr>
                <a:t>写入文本</a:t>
              </a:r>
            </a:p>
          </p:txBody>
        </p:sp>
      </p:grpSp>
      <p:grpSp>
        <p:nvGrpSpPr>
          <p:cNvPr id="19" name="组合 40"/>
          <p:cNvGrpSpPr>
            <a:grpSpLocks/>
          </p:cNvGrpSpPr>
          <p:nvPr/>
        </p:nvGrpSpPr>
        <p:grpSpPr bwMode="auto">
          <a:xfrm>
            <a:off x="937493" y="2306593"/>
            <a:ext cx="1701094" cy="1538989"/>
            <a:chOff x="1214414" y="2786058"/>
            <a:chExt cx="1935848" cy="1751017"/>
          </a:xfrm>
        </p:grpSpPr>
        <p:grpSp>
          <p:nvGrpSpPr>
            <p:cNvPr id="20" name="Group 6"/>
            <p:cNvGrpSpPr>
              <a:grpSpLocks/>
            </p:cNvGrpSpPr>
            <p:nvPr/>
          </p:nvGrpSpPr>
          <p:grpSpPr bwMode="auto">
            <a:xfrm>
              <a:off x="1295400" y="2786058"/>
              <a:ext cx="1753450" cy="1751017"/>
              <a:chOff x="1823" y="2371"/>
              <a:chExt cx="1801" cy="1801"/>
            </a:xfrm>
          </p:grpSpPr>
          <p:sp>
            <p:nvSpPr>
              <p:cNvPr id="22"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lIns="115214" tIns="57607" rIns="115214" bIns="57607"/>
              <a:lstStyle/>
              <a:p>
                <a:pPr algn="l" defTabSz="914874"/>
                <a:endParaRPr lang="zh-CN" altLang="en-US" sz="2000" b="0">
                  <a:latin typeface="微软雅黑" pitchFamily="34" charset="-122"/>
                  <a:ea typeface="微软雅黑" pitchFamily="34" charset="-122"/>
                </a:endParaRPr>
              </a:p>
            </p:txBody>
          </p:sp>
          <p:sp>
            <p:nvSpPr>
              <p:cNvPr id="23" name="Oval 8"/>
              <p:cNvSpPr>
                <a:spLocks noChangeArrowheads="1"/>
              </p:cNvSpPr>
              <p:nvPr/>
            </p:nvSpPr>
            <p:spPr bwMode="auto">
              <a:xfrm>
                <a:off x="1946" y="2493"/>
                <a:ext cx="1556" cy="1556"/>
              </a:xfrm>
              <a:prstGeom prst="ellipse">
                <a:avLst/>
              </a:prstGeom>
              <a:solidFill>
                <a:srgbClr val="FFC000"/>
              </a:solidFill>
              <a:ln w="38100">
                <a:solidFill>
                  <a:srgbClr val="FFFFFF"/>
                </a:solidFill>
                <a:round/>
                <a:headEnd/>
                <a:tailEnd/>
              </a:ln>
            </p:spPr>
            <p:txBody>
              <a:bodyPr lIns="115214" tIns="57607" rIns="115214" bIns="57607"/>
              <a:lstStyle/>
              <a:p>
                <a:pPr algn="l" defTabSz="914874"/>
                <a:endParaRPr lang="zh-CN" altLang="en-US" sz="2000" b="0">
                  <a:latin typeface="微软雅黑" pitchFamily="34" charset="-122"/>
                  <a:ea typeface="微软雅黑" pitchFamily="34" charset="-122"/>
                </a:endParaRPr>
              </a:p>
            </p:txBody>
          </p:sp>
        </p:grpSp>
        <p:sp>
          <p:nvSpPr>
            <p:cNvPr id="2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15214" tIns="57607" rIns="115214" bIns="57607"/>
            <a:lstStyle>
              <a:lvl1pPr algn="l" defTabSz="1152525" eaLnBrk="0" hangingPunct="0">
                <a:defRPr>
                  <a:solidFill>
                    <a:schemeClr val="tx1"/>
                  </a:solidFill>
                  <a:latin typeface="Arial" pitchFamily="34" charset="0"/>
                </a:defRPr>
              </a:lvl1pPr>
              <a:lvl2pPr marL="936625" indent="-360363" algn="l" defTabSz="1152525" eaLnBrk="0" hangingPunct="0">
                <a:defRPr>
                  <a:solidFill>
                    <a:schemeClr val="tx1"/>
                  </a:solidFill>
                  <a:latin typeface="Arial" pitchFamily="34" charset="0"/>
                </a:defRPr>
              </a:lvl2pPr>
              <a:lvl3pPr marL="1439863" indent="-287338" algn="l" defTabSz="1152525" eaLnBrk="0" hangingPunct="0">
                <a:defRPr>
                  <a:solidFill>
                    <a:schemeClr val="tx1"/>
                  </a:solidFill>
                  <a:latin typeface="Arial" pitchFamily="34" charset="0"/>
                </a:defRPr>
              </a:lvl3pPr>
              <a:lvl4pPr marL="2016125" indent="-287338" algn="l" defTabSz="1152525" eaLnBrk="0" hangingPunct="0">
                <a:defRPr>
                  <a:solidFill>
                    <a:schemeClr val="tx1"/>
                  </a:solidFill>
                  <a:latin typeface="Arial" pitchFamily="34" charset="0"/>
                </a:defRPr>
              </a:lvl4pPr>
              <a:lvl5pPr marL="2592388" indent="-287338" algn="l" defTabSz="1152525" eaLnBrk="0" hangingPunct="0">
                <a:defRPr>
                  <a:solidFill>
                    <a:schemeClr val="tx1"/>
                  </a:solidFill>
                  <a:latin typeface="Arial" pitchFamily="34" charset="0"/>
                </a:defRPr>
              </a:lvl5pPr>
              <a:lvl6pPr marL="3049588" indent="-287338" defTabSz="1152525" eaLnBrk="0" fontAlgn="base" hangingPunct="0">
                <a:spcBef>
                  <a:spcPct val="0"/>
                </a:spcBef>
                <a:spcAft>
                  <a:spcPct val="0"/>
                </a:spcAft>
                <a:defRPr>
                  <a:solidFill>
                    <a:schemeClr val="tx1"/>
                  </a:solidFill>
                  <a:latin typeface="Arial" pitchFamily="34" charset="0"/>
                </a:defRPr>
              </a:lvl6pPr>
              <a:lvl7pPr marL="3506788" indent="-287338" defTabSz="1152525" eaLnBrk="0" fontAlgn="base" hangingPunct="0">
                <a:spcBef>
                  <a:spcPct val="0"/>
                </a:spcBef>
                <a:spcAft>
                  <a:spcPct val="0"/>
                </a:spcAft>
                <a:defRPr>
                  <a:solidFill>
                    <a:schemeClr val="tx1"/>
                  </a:solidFill>
                  <a:latin typeface="Arial" pitchFamily="34" charset="0"/>
                </a:defRPr>
              </a:lvl7pPr>
              <a:lvl8pPr marL="3963988" indent="-287338" defTabSz="1152525" eaLnBrk="0" fontAlgn="base" hangingPunct="0">
                <a:spcBef>
                  <a:spcPct val="0"/>
                </a:spcBef>
                <a:spcAft>
                  <a:spcPct val="0"/>
                </a:spcAft>
                <a:defRPr>
                  <a:solidFill>
                    <a:schemeClr val="tx1"/>
                  </a:solidFill>
                  <a:latin typeface="Arial" pitchFamily="34" charset="0"/>
                </a:defRPr>
              </a:lvl8pPr>
              <a:lvl9pPr marL="4421188" indent="-287338" defTabSz="1152525"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000" dirty="0">
                  <a:solidFill>
                    <a:srgbClr val="006600"/>
                  </a:solidFill>
                  <a:latin typeface="微软雅黑" pitchFamily="34" charset="-122"/>
                  <a:ea typeface="微软雅黑" pitchFamily="34" charset="-122"/>
                </a:rPr>
                <a:t>写入文本</a:t>
              </a:r>
            </a:p>
          </p:txBody>
        </p:sp>
      </p:grpSp>
      <p:sp>
        <p:nvSpPr>
          <p:cNvPr id="24" name="矩形标注 23"/>
          <p:cNvSpPr>
            <a:spLocks noChangeArrowheads="1"/>
          </p:cNvSpPr>
          <p:nvPr/>
        </p:nvSpPr>
        <p:spPr bwMode="auto">
          <a:xfrm>
            <a:off x="2933443" y="4124137"/>
            <a:ext cx="1478062" cy="45376"/>
          </a:xfrm>
          <a:prstGeom prst="wedgeRectCallout">
            <a:avLst>
              <a:gd name="adj1" fmla="val -17528"/>
              <a:gd name="adj2" fmla="val -509463"/>
            </a:avLst>
          </a:prstGeom>
          <a:solidFill>
            <a:srgbClr val="008000"/>
          </a:solidFill>
          <a:ln>
            <a:noFill/>
          </a:ln>
          <a:extLst/>
        </p:spPr>
        <p:txBody>
          <a:bodyPr lIns="91457" tIns="45728" rIns="91457" bIns="45728" anchor="ctr"/>
          <a:lstStyle/>
          <a:p>
            <a:pPr defTabSz="914874"/>
            <a:endParaRPr lang="zh-CN" altLang="en-US" b="0">
              <a:solidFill>
                <a:srgbClr val="C00000"/>
              </a:solidFill>
              <a:latin typeface="Calibri" pitchFamily="34" charset="0"/>
              <a:ea typeface="宋体" pitchFamily="2" charset="-122"/>
            </a:endParaRPr>
          </a:p>
        </p:txBody>
      </p:sp>
      <p:sp>
        <p:nvSpPr>
          <p:cNvPr id="25" name="矩形标注 24"/>
          <p:cNvSpPr>
            <a:spLocks noChangeArrowheads="1"/>
          </p:cNvSpPr>
          <p:nvPr/>
        </p:nvSpPr>
        <p:spPr bwMode="auto">
          <a:xfrm>
            <a:off x="1242429" y="1958714"/>
            <a:ext cx="1583908" cy="64282"/>
          </a:xfrm>
          <a:prstGeom prst="wedgeRectCallout">
            <a:avLst>
              <a:gd name="adj1" fmla="val -23398"/>
              <a:gd name="adj2" fmla="val 403292"/>
            </a:avLst>
          </a:prstGeom>
          <a:solidFill>
            <a:srgbClr val="008000"/>
          </a:solidFill>
          <a:ln>
            <a:noFill/>
          </a:ln>
          <a:extLst/>
        </p:spPr>
        <p:txBody>
          <a:bodyPr lIns="91457" tIns="45728" rIns="91457" bIns="45728" anchor="ctr"/>
          <a:lstStyle/>
          <a:p>
            <a:pPr defTabSz="914874"/>
            <a:endParaRPr lang="zh-CN" altLang="en-US" b="0">
              <a:solidFill>
                <a:srgbClr val="C00000"/>
              </a:solidFill>
              <a:latin typeface="Calibri" pitchFamily="34" charset="0"/>
              <a:ea typeface="宋体" pitchFamily="2" charset="-122"/>
            </a:endParaRPr>
          </a:p>
        </p:txBody>
      </p:sp>
      <p:sp>
        <p:nvSpPr>
          <p:cNvPr id="26" name="Rectangle 28"/>
          <p:cNvSpPr>
            <a:spLocks noChangeArrowheads="1"/>
          </p:cNvSpPr>
          <p:nvPr/>
        </p:nvSpPr>
        <p:spPr bwMode="auto">
          <a:xfrm>
            <a:off x="2912022" y="4163211"/>
            <a:ext cx="1476802" cy="535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p:txBody>
      </p:sp>
      <p:sp>
        <p:nvSpPr>
          <p:cNvPr id="28" name="Rectangle 28"/>
          <p:cNvSpPr>
            <a:spLocks noChangeArrowheads="1"/>
          </p:cNvSpPr>
          <p:nvPr/>
        </p:nvSpPr>
        <p:spPr bwMode="auto">
          <a:xfrm>
            <a:off x="1307953" y="1416727"/>
            <a:ext cx="1475542" cy="535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p:txBody>
      </p:sp>
      <p:sp>
        <p:nvSpPr>
          <p:cNvPr id="29" name="矩形标注 28"/>
          <p:cNvSpPr>
            <a:spLocks noChangeArrowheads="1"/>
          </p:cNvSpPr>
          <p:nvPr/>
        </p:nvSpPr>
        <p:spPr bwMode="auto">
          <a:xfrm>
            <a:off x="4555154" y="1958714"/>
            <a:ext cx="1585168" cy="64282"/>
          </a:xfrm>
          <a:prstGeom prst="wedgeRectCallout">
            <a:avLst>
              <a:gd name="adj1" fmla="val -23398"/>
              <a:gd name="adj2" fmla="val 403292"/>
            </a:avLst>
          </a:prstGeom>
          <a:solidFill>
            <a:srgbClr val="008000"/>
          </a:solidFill>
          <a:ln>
            <a:noFill/>
          </a:ln>
          <a:extLst/>
        </p:spPr>
        <p:txBody>
          <a:bodyPr lIns="91457" tIns="45728" rIns="91457" bIns="45728" anchor="ctr"/>
          <a:lstStyle/>
          <a:p>
            <a:pPr defTabSz="914874"/>
            <a:endParaRPr lang="zh-CN" altLang="en-US" b="0">
              <a:solidFill>
                <a:srgbClr val="C00000"/>
              </a:solidFill>
              <a:latin typeface="Calibri" pitchFamily="34" charset="0"/>
              <a:ea typeface="宋体" pitchFamily="2" charset="-122"/>
            </a:endParaRPr>
          </a:p>
        </p:txBody>
      </p:sp>
      <p:sp>
        <p:nvSpPr>
          <p:cNvPr id="30" name="Rectangle 28"/>
          <p:cNvSpPr>
            <a:spLocks noChangeArrowheads="1"/>
          </p:cNvSpPr>
          <p:nvPr/>
        </p:nvSpPr>
        <p:spPr bwMode="auto">
          <a:xfrm>
            <a:off x="4621937" y="1416727"/>
            <a:ext cx="1475542" cy="535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p:txBody>
      </p:sp>
      <p:sp>
        <p:nvSpPr>
          <p:cNvPr id="31" name="矩形标注 30"/>
          <p:cNvSpPr>
            <a:spLocks noChangeArrowheads="1"/>
          </p:cNvSpPr>
          <p:nvPr/>
        </p:nvSpPr>
        <p:spPr bwMode="auto">
          <a:xfrm>
            <a:off x="6391075" y="4124137"/>
            <a:ext cx="1476802" cy="45376"/>
          </a:xfrm>
          <a:prstGeom prst="wedgeRectCallout">
            <a:avLst>
              <a:gd name="adj1" fmla="val -17528"/>
              <a:gd name="adj2" fmla="val -509463"/>
            </a:avLst>
          </a:prstGeom>
          <a:solidFill>
            <a:srgbClr val="008000"/>
          </a:solidFill>
          <a:ln>
            <a:noFill/>
          </a:ln>
          <a:extLst/>
        </p:spPr>
        <p:txBody>
          <a:bodyPr lIns="91457" tIns="45728" rIns="91457" bIns="45728" anchor="ctr"/>
          <a:lstStyle/>
          <a:p>
            <a:pPr defTabSz="914874"/>
            <a:endParaRPr lang="zh-CN" altLang="en-US" b="0">
              <a:solidFill>
                <a:srgbClr val="C00000"/>
              </a:solidFill>
              <a:latin typeface="Calibri" pitchFamily="34" charset="0"/>
              <a:ea typeface="宋体" pitchFamily="2" charset="-122"/>
            </a:endParaRPr>
          </a:p>
        </p:txBody>
      </p:sp>
      <p:sp>
        <p:nvSpPr>
          <p:cNvPr id="32" name="Rectangle 28"/>
          <p:cNvSpPr>
            <a:spLocks noChangeArrowheads="1"/>
          </p:cNvSpPr>
          <p:nvPr/>
        </p:nvSpPr>
        <p:spPr bwMode="auto">
          <a:xfrm>
            <a:off x="6370914" y="4163211"/>
            <a:ext cx="1474282" cy="535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57" tIns="45728" rIns="91457" bIns="45728">
            <a:spAutoFit/>
          </a:bodyPr>
          <a:lstStyle/>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a:p>
            <a:pPr algn="l" defTabSz="914874">
              <a:lnSpc>
                <a:spcPct val="120000"/>
              </a:lnSpc>
            </a:pPr>
            <a:r>
              <a:rPr lang="zh-CN" altLang="en-US" sz="1200" b="0">
                <a:solidFill>
                  <a:srgbClr val="0D0D0D"/>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xmlns="" val="299246406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250" autoRev="1" fill="hold">
                                          <p:stCondLst>
                                            <p:cond delay="0"/>
                                          </p:stCondLst>
                                        </p:cTn>
                                        <p:tgtEl>
                                          <p:spTgt spid="27"/>
                                        </p:tgtEl>
                                        <p:attrNameLst>
                                          <p:attrName>ppt_w</p:attrName>
                                        </p:attrNameLst>
                                      </p:cBhvr>
                                    </p:anim>
                                    <p:anim by="(#ppt_w*0.50)" calcmode="lin" valueType="num">
                                      <p:cBhvr>
                                        <p:cTn id="8" dur="250" decel="50000" autoRev="1" fill="hold">
                                          <p:stCondLst>
                                            <p:cond delay="0"/>
                                          </p:stCondLst>
                                        </p:cTn>
                                        <p:tgtEl>
                                          <p:spTgt spid="27"/>
                                        </p:tgtEl>
                                        <p:attrNameLst>
                                          <p:attrName>ppt_x</p:attrName>
                                        </p:attrNameLst>
                                      </p:cBhvr>
                                    </p:anim>
                                    <p:anim from="(-#ppt_h/2)" to="(#ppt_y)" calcmode="lin" valueType="num">
                                      <p:cBhvr>
                                        <p:cTn id="9" dur="500" fill="hold">
                                          <p:stCondLst>
                                            <p:cond delay="0"/>
                                          </p:stCondLst>
                                        </p:cTn>
                                        <p:tgtEl>
                                          <p:spTgt spid="27"/>
                                        </p:tgtEl>
                                        <p:attrNameLst>
                                          <p:attrName>ppt_y</p:attrName>
                                        </p:attrNameLst>
                                      </p:cBhvr>
                                    </p:anim>
                                    <p:animRot by="21600000">
                                      <p:cBhvr>
                                        <p:cTn id="10" dur="500" fill="hold">
                                          <p:stCondLst>
                                            <p:cond delay="0"/>
                                          </p:stCondLst>
                                        </p:cTn>
                                        <p:tgtEl>
                                          <p:spTgt spid="27"/>
                                        </p:tgtEl>
                                        <p:attrNameLst>
                                          <p:attrName>r</p:attrName>
                                        </p:attrNameLst>
                                      </p:cBhvr>
                                    </p:animRot>
                                  </p:childTnLst>
                                </p:cTn>
                              </p:par>
                            </p:childTnLst>
                          </p:cTn>
                        </p:par>
                        <p:par>
                          <p:cTn id="11" fill="hold">
                            <p:stCondLst>
                              <p:cond delay="9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400"/>
                            </p:stCondLst>
                            <p:childTnLst>
                              <p:par>
                                <p:cTn id="16" presetID="15" presetClass="entr" presetSubtype="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
                                          </p:val>
                                        </p:tav>
                                        <p:tav tm="100000">
                                          <p:val>
                                            <p:strVal val="#ppt_w"/>
                                          </p:val>
                                        </p:tav>
                                      </p:tavLst>
                                    </p:anim>
                                    <p:anim calcmode="lin" valueType="num">
                                      <p:cBhvr>
                                        <p:cTn id="19" dur="1000" fill="hold"/>
                                        <p:tgtEl>
                                          <p:spTgt spid="19"/>
                                        </p:tgtEl>
                                        <p:attrNameLst>
                                          <p:attrName>ppt_h</p:attrName>
                                        </p:attrNameLst>
                                      </p:cBhvr>
                                      <p:tavLst>
                                        <p:tav tm="0">
                                          <p:val>
                                            <p:fltVal val="0"/>
                                          </p:val>
                                        </p:tav>
                                        <p:tav tm="100000">
                                          <p:val>
                                            <p:strVal val="#ppt_h"/>
                                          </p:val>
                                        </p:tav>
                                      </p:tavLst>
                                    </p:anim>
                                    <p:anim calcmode="lin" valueType="num">
                                      <p:cBhvr>
                                        <p:cTn id="20"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19"/>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50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9"/>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 calcmode="lin" valueType="num">
                                      <p:cBhvr>
                                        <p:cTn id="3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3150"/>
                            </p:stCondLst>
                            <p:childTnLst>
                              <p:par>
                                <p:cTn id="41" presetID="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0-#ppt_h/2"/>
                                          </p:val>
                                        </p:tav>
                                        <p:tav tm="100000">
                                          <p:val>
                                            <p:strVal val="#ppt_y"/>
                                          </p:val>
                                        </p:tav>
                                      </p:tavLst>
                                    </p:anim>
                                  </p:childTnLst>
                                </p:cTn>
                              </p:par>
                            </p:childTnLst>
                          </p:cTn>
                        </p:par>
                        <p:par>
                          <p:cTn id="45" fill="hold">
                            <p:stCondLst>
                              <p:cond delay="3650"/>
                            </p:stCondLst>
                            <p:childTnLst>
                              <p:par>
                                <p:cTn id="46" presetID="32" presetClass="emph" presetSubtype="0" fill="hold" grpId="1" nodeType="afterEffect">
                                  <p:stCondLst>
                                    <p:cond delay="0"/>
                                  </p:stCondLst>
                                  <p:childTnLst>
                                    <p:animRot by="120000">
                                      <p:cBhvr>
                                        <p:cTn id="47" dur="50" fill="hold">
                                          <p:stCondLst>
                                            <p:cond delay="0"/>
                                          </p:stCondLst>
                                        </p:cTn>
                                        <p:tgtEl>
                                          <p:spTgt spid="25"/>
                                        </p:tgtEl>
                                        <p:attrNameLst>
                                          <p:attrName>r</p:attrName>
                                        </p:attrNameLst>
                                      </p:cBhvr>
                                    </p:animRot>
                                    <p:animRot by="-240000">
                                      <p:cBhvr>
                                        <p:cTn id="48" dur="100" fill="hold">
                                          <p:stCondLst>
                                            <p:cond delay="100"/>
                                          </p:stCondLst>
                                        </p:cTn>
                                        <p:tgtEl>
                                          <p:spTgt spid="25"/>
                                        </p:tgtEl>
                                        <p:attrNameLst>
                                          <p:attrName>r</p:attrName>
                                        </p:attrNameLst>
                                      </p:cBhvr>
                                    </p:animRot>
                                    <p:animRot by="240000">
                                      <p:cBhvr>
                                        <p:cTn id="49" dur="100" fill="hold">
                                          <p:stCondLst>
                                            <p:cond delay="200"/>
                                          </p:stCondLst>
                                        </p:cTn>
                                        <p:tgtEl>
                                          <p:spTgt spid="25"/>
                                        </p:tgtEl>
                                        <p:attrNameLst>
                                          <p:attrName>r</p:attrName>
                                        </p:attrNameLst>
                                      </p:cBhvr>
                                    </p:animRot>
                                    <p:animRot by="-240000">
                                      <p:cBhvr>
                                        <p:cTn id="50" dur="100" fill="hold">
                                          <p:stCondLst>
                                            <p:cond delay="300"/>
                                          </p:stCondLst>
                                        </p:cTn>
                                        <p:tgtEl>
                                          <p:spTgt spid="25"/>
                                        </p:tgtEl>
                                        <p:attrNameLst>
                                          <p:attrName>r</p:attrName>
                                        </p:attrNameLst>
                                      </p:cBhvr>
                                    </p:animRot>
                                    <p:animRot by="120000">
                                      <p:cBhvr>
                                        <p:cTn id="51" dur="100" fill="hold">
                                          <p:stCondLst>
                                            <p:cond delay="400"/>
                                          </p:stCondLst>
                                        </p:cTn>
                                        <p:tgtEl>
                                          <p:spTgt spid="25"/>
                                        </p:tgtEl>
                                        <p:attrNameLst>
                                          <p:attrName>r</p:attrName>
                                        </p:attrNameLst>
                                      </p:cBhvr>
                                    </p:animRot>
                                  </p:childTnLst>
                                </p:cTn>
                              </p:par>
                            </p:childTnLst>
                          </p:cTn>
                        </p:par>
                        <p:par>
                          <p:cTn id="52" fill="hold">
                            <p:stCondLst>
                              <p:cond delay="4150"/>
                            </p:stCondLst>
                            <p:childTnLst>
                              <p:par>
                                <p:cTn id="53" presetID="18" presetClass="entr" presetSubtype="9"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trips(upLeft)">
                                      <p:cBhvr>
                                        <p:cTn id="55" dur="500"/>
                                        <p:tgtEl>
                                          <p:spTgt spid="28"/>
                                        </p:tgtEl>
                                      </p:cBhvr>
                                    </p:animEffect>
                                  </p:childTnLst>
                                </p:cTn>
                              </p:par>
                            </p:childTnLst>
                          </p:cTn>
                        </p:par>
                        <p:par>
                          <p:cTn id="56" fill="hold">
                            <p:stCondLst>
                              <p:cond delay="4650"/>
                            </p:stCondLst>
                            <p:childTnLst>
                              <p:par>
                                <p:cTn id="57" presetID="2" presetClass="entr" presetSubtype="4"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1+#ppt_h/2"/>
                                          </p:val>
                                        </p:tav>
                                        <p:tav tm="100000">
                                          <p:val>
                                            <p:strVal val="#ppt_y"/>
                                          </p:val>
                                        </p:tav>
                                      </p:tavLst>
                                    </p:anim>
                                  </p:childTnLst>
                                </p:cTn>
                              </p:par>
                            </p:childTnLst>
                          </p:cTn>
                        </p:par>
                        <p:par>
                          <p:cTn id="61" fill="hold">
                            <p:stCondLst>
                              <p:cond delay="5150"/>
                            </p:stCondLst>
                            <p:childTnLst>
                              <p:par>
                                <p:cTn id="62" presetID="32" presetClass="emph" presetSubtype="0" fill="hold" grpId="1" nodeType="afterEffect">
                                  <p:stCondLst>
                                    <p:cond delay="0"/>
                                  </p:stCondLst>
                                  <p:childTnLst>
                                    <p:animRot by="120000">
                                      <p:cBhvr>
                                        <p:cTn id="63" dur="50" fill="hold">
                                          <p:stCondLst>
                                            <p:cond delay="0"/>
                                          </p:stCondLst>
                                        </p:cTn>
                                        <p:tgtEl>
                                          <p:spTgt spid="24"/>
                                        </p:tgtEl>
                                        <p:attrNameLst>
                                          <p:attrName>r</p:attrName>
                                        </p:attrNameLst>
                                      </p:cBhvr>
                                    </p:animRot>
                                    <p:animRot by="-240000">
                                      <p:cBhvr>
                                        <p:cTn id="64" dur="100" fill="hold">
                                          <p:stCondLst>
                                            <p:cond delay="100"/>
                                          </p:stCondLst>
                                        </p:cTn>
                                        <p:tgtEl>
                                          <p:spTgt spid="24"/>
                                        </p:tgtEl>
                                        <p:attrNameLst>
                                          <p:attrName>r</p:attrName>
                                        </p:attrNameLst>
                                      </p:cBhvr>
                                    </p:animRot>
                                    <p:animRot by="240000">
                                      <p:cBhvr>
                                        <p:cTn id="65" dur="100" fill="hold">
                                          <p:stCondLst>
                                            <p:cond delay="200"/>
                                          </p:stCondLst>
                                        </p:cTn>
                                        <p:tgtEl>
                                          <p:spTgt spid="24"/>
                                        </p:tgtEl>
                                        <p:attrNameLst>
                                          <p:attrName>r</p:attrName>
                                        </p:attrNameLst>
                                      </p:cBhvr>
                                    </p:animRot>
                                    <p:animRot by="-240000">
                                      <p:cBhvr>
                                        <p:cTn id="66" dur="100" fill="hold">
                                          <p:stCondLst>
                                            <p:cond delay="300"/>
                                          </p:stCondLst>
                                        </p:cTn>
                                        <p:tgtEl>
                                          <p:spTgt spid="24"/>
                                        </p:tgtEl>
                                        <p:attrNameLst>
                                          <p:attrName>r</p:attrName>
                                        </p:attrNameLst>
                                      </p:cBhvr>
                                    </p:animRot>
                                    <p:animRot by="120000">
                                      <p:cBhvr>
                                        <p:cTn id="67" dur="100" fill="hold">
                                          <p:stCondLst>
                                            <p:cond delay="400"/>
                                          </p:stCondLst>
                                        </p:cTn>
                                        <p:tgtEl>
                                          <p:spTgt spid="24"/>
                                        </p:tgtEl>
                                        <p:attrNameLst>
                                          <p:attrName>r</p:attrName>
                                        </p:attrNameLst>
                                      </p:cBhvr>
                                    </p:animRot>
                                  </p:childTnLst>
                                </p:cTn>
                              </p:par>
                            </p:childTnLst>
                          </p:cTn>
                        </p:par>
                        <p:par>
                          <p:cTn id="68" fill="hold">
                            <p:stCondLst>
                              <p:cond delay="5650"/>
                            </p:stCondLst>
                            <p:childTnLst>
                              <p:par>
                                <p:cTn id="69" presetID="18" presetClass="entr" presetSubtype="9"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strips(upLeft)">
                                      <p:cBhvr>
                                        <p:cTn id="71" dur="500"/>
                                        <p:tgtEl>
                                          <p:spTgt spid="26"/>
                                        </p:tgtEl>
                                      </p:cBhvr>
                                    </p:animEffect>
                                  </p:childTnLst>
                                </p:cTn>
                              </p:par>
                            </p:childTnLst>
                          </p:cTn>
                        </p:par>
                        <p:par>
                          <p:cTn id="72" fill="hold">
                            <p:stCondLst>
                              <p:cond delay="6150"/>
                            </p:stCondLst>
                            <p:childTnLst>
                              <p:par>
                                <p:cTn id="73" presetID="2"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0-#ppt_h/2"/>
                                          </p:val>
                                        </p:tav>
                                        <p:tav tm="100000">
                                          <p:val>
                                            <p:strVal val="#ppt_y"/>
                                          </p:val>
                                        </p:tav>
                                      </p:tavLst>
                                    </p:anim>
                                  </p:childTnLst>
                                </p:cTn>
                              </p:par>
                            </p:childTnLst>
                          </p:cTn>
                        </p:par>
                        <p:par>
                          <p:cTn id="77" fill="hold">
                            <p:stCondLst>
                              <p:cond delay="6650"/>
                            </p:stCondLst>
                            <p:childTnLst>
                              <p:par>
                                <p:cTn id="78" presetID="32" presetClass="emph" presetSubtype="0" fill="hold" grpId="1" nodeType="afterEffect">
                                  <p:stCondLst>
                                    <p:cond delay="0"/>
                                  </p:stCondLst>
                                  <p:childTnLst>
                                    <p:animRot by="120000">
                                      <p:cBhvr>
                                        <p:cTn id="79" dur="50" fill="hold">
                                          <p:stCondLst>
                                            <p:cond delay="0"/>
                                          </p:stCondLst>
                                        </p:cTn>
                                        <p:tgtEl>
                                          <p:spTgt spid="29"/>
                                        </p:tgtEl>
                                        <p:attrNameLst>
                                          <p:attrName>r</p:attrName>
                                        </p:attrNameLst>
                                      </p:cBhvr>
                                    </p:animRot>
                                    <p:animRot by="-240000">
                                      <p:cBhvr>
                                        <p:cTn id="80" dur="100" fill="hold">
                                          <p:stCondLst>
                                            <p:cond delay="100"/>
                                          </p:stCondLst>
                                        </p:cTn>
                                        <p:tgtEl>
                                          <p:spTgt spid="29"/>
                                        </p:tgtEl>
                                        <p:attrNameLst>
                                          <p:attrName>r</p:attrName>
                                        </p:attrNameLst>
                                      </p:cBhvr>
                                    </p:animRot>
                                    <p:animRot by="240000">
                                      <p:cBhvr>
                                        <p:cTn id="81" dur="100" fill="hold">
                                          <p:stCondLst>
                                            <p:cond delay="200"/>
                                          </p:stCondLst>
                                        </p:cTn>
                                        <p:tgtEl>
                                          <p:spTgt spid="29"/>
                                        </p:tgtEl>
                                        <p:attrNameLst>
                                          <p:attrName>r</p:attrName>
                                        </p:attrNameLst>
                                      </p:cBhvr>
                                    </p:animRot>
                                    <p:animRot by="-240000">
                                      <p:cBhvr>
                                        <p:cTn id="82" dur="100" fill="hold">
                                          <p:stCondLst>
                                            <p:cond delay="300"/>
                                          </p:stCondLst>
                                        </p:cTn>
                                        <p:tgtEl>
                                          <p:spTgt spid="29"/>
                                        </p:tgtEl>
                                        <p:attrNameLst>
                                          <p:attrName>r</p:attrName>
                                        </p:attrNameLst>
                                      </p:cBhvr>
                                    </p:animRot>
                                    <p:animRot by="120000">
                                      <p:cBhvr>
                                        <p:cTn id="83" dur="100" fill="hold">
                                          <p:stCondLst>
                                            <p:cond delay="400"/>
                                          </p:stCondLst>
                                        </p:cTn>
                                        <p:tgtEl>
                                          <p:spTgt spid="29"/>
                                        </p:tgtEl>
                                        <p:attrNameLst>
                                          <p:attrName>r</p:attrName>
                                        </p:attrNameLst>
                                      </p:cBhvr>
                                    </p:animRot>
                                  </p:childTnLst>
                                </p:cTn>
                              </p:par>
                            </p:childTnLst>
                          </p:cTn>
                        </p:par>
                        <p:par>
                          <p:cTn id="84" fill="hold">
                            <p:stCondLst>
                              <p:cond delay="7150"/>
                            </p:stCondLst>
                            <p:childTnLst>
                              <p:par>
                                <p:cTn id="85" presetID="18" presetClass="entr" presetSubtype="9"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strips(upLeft)">
                                      <p:cBhvr>
                                        <p:cTn id="87" dur="500"/>
                                        <p:tgtEl>
                                          <p:spTgt spid="30"/>
                                        </p:tgtEl>
                                      </p:cBhvr>
                                    </p:animEffect>
                                  </p:childTnLst>
                                </p:cTn>
                              </p:par>
                            </p:childTnLst>
                          </p:cTn>
                        </p:par>
                        <p:par>
                          <p:cTn id="88" fill="hold">
                            <p:stCondLst>
                              <p:cond delay="765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childTnLst>
                          </p:cTn>
                        </p:par>
                        <p:par>
                          <p:cTn id="93" fill="hold">
                            <p:stCondLst>
                              <p:cond delay="8150"/>
                            </p:stCondLst>
                            <p:childTnLst>
                              <p:par>
                                <p:cTn id="94" presetID="32" presetClass="emph" presetSubtype="0" fill="hold" grpId="1" nodeType="afterEffect">
                                  <p:stCondLst>
                                    <p:cond delay="0"/>
                                  </p:stCondLst>
                                  <p:childTnLst>
                                    <p:animRot by="120000">
                                      <p:cBhvr>
                                        <p:cTn id="95" dur="50" fill="hold">
                                          <p:stCondLst>
                                            <p:cond delay="0"/>
                                          </p:stCondLst>
                                        </p:cTn>
                                        <p:tgtEl>
                                          <p:spTgt spid="31"/>
                                        </p:tgtEl>
                                        <p:attrNameLst>
                                          <p:attrName>r</p:attrName>
                                        </p:attrNameLst>
                                      </p:cBhvr>
                                    </p:animRot>
                                    <p:animRot by="-240000">
                                      <p:cBhvr>
                                        <p:cTn id="96" dur="100" fill="hold">
                                          <p:stCondLst>
                                            <p:cond delay="100"/>
                                          </p:stCondLst>
                                        </p:cTn>
                                        <p:tgtEl>
                                          <p:spTgt spid="31"/>
                                        </p:tgtEl>
                                        <p:attrNameLst>
                                          <p:attrName>r</p:attrName>
                                        </p:attrNameLst>
                                      </p:cBhvr>
                                    </p:animRot>
                                    <p:animRot by="240000">
                                      <p:cBhvr>
                                        <p:cTn id="97" dur="100" fill="hold">
                                          <p:stCondLst>
                                            <p:cond delay="200"/>
                                          </p:stCondLst>
                                        </p:cTn>
                                        <p:tgtEl>
                                          <p:spTgt spid="31"/>
                                        </p:tgtEl>
                                        <p:attrNameLst>
                                          <p:attrName>r</p:attrName>
                                        </p:attrNameLst>
                                      </p:cBhvr>
                                    </p:animRot>
                                    <p:animRot by="-240000">
                                      <p:cBhvr>
                                        <p:cTn id="98" dur="100" fill="hold">
                                          <p:stCondLst>
                                            <p:cond delay="300"/>
                                          </p:stCondLst>
                                        </p:cTn>
                                        <p:tgtEl>
                                          <p:spTgt spid="31"/>
                                        </p:tgtEl>
                                        <p:attrNameLst>
                                          <p:attrName>r</p:attrName>
                                        </p:attrNameLst>
                                      </p:cBhvr>
                                    </p:animRot>
                                    <p:animRot by="120000">
                                      <p:cBhvr>
                                        <p:cTn id="99" dur="100" fill="hold">
                                          <p:stCondLst>
                                            <p:cond delay="400"/>
                                          </p:stCondLst>
                                        </p:cTn>
                                        <p:tgtEl>
                                          <p:spTgt spid="31"/>
                                        </p:tgtEl>
                                        <p:attrNameLst>
                                          <p:attrName>r</p:attrName>
                                        </p:attrNameLst>
                                      </p:cBhvr>
                                    </p:animRot>
                                  </p:childTnLst>
                                </p:cTn>
                              </p:par>
                            </p:childTnLst>
                          </p:cTn>
                        </p:par>
                        <p:par>
                          <p:cTn id="100" fill="hold">
                            <p:stCondLst>
                              <p:cond delay="8650"/>
                            </p:stCondLst>
                            <p:childTnLst>
                              <p:par>
                                <p:cTn id="101" presetID="18" presetClass="entr" presetSubtype="9"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strips(upLeft)">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 grpId="0" animBg="1"/>
      <p:bldP spid="24" grpId="0" animBg="1"/>
      <p:bldP spid="24" grpId="1" animBg="1"/>
      <p:bldP spid="25" grpId="0" animBg="1"/>
      <p:bldP spid="25" grpId="1" animBg="1"/>
      <p:bldP spid="26" grpId="0"/>
      <p:bldP spid="28" grpId="0"/>
      <p:bldP spid="29" grpId="0" animBg="1"/>
      <p:bldP spid="29" grpId="1" animBg="1"/>
      <p:bldP spid="30" grpId="0"/>
      <p:bldP spid="31" grpId="0" animBg="1"/>
      <p:bldP spid="31" grpId="1" animBg="1"/>
      <p:bldP spid="3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28" name="Group 118"/>
          <p:cNvGrpSpPr>
            <a:grpSpLocks/>
          </p:cNvGrpSpPr>
          <p:nvPr/>
        </p:nvGrpSpPr>
        <p:grpSpPr bwMode="auto">
          <a:xfrm>
            <a:off x="793844" y="1242787"/>
            <a:ext cx="7620903" cy="680634"/>
            <a:chOff x="630" y="986"/>
            <a:chExt cx="6049" cy="540"/>
          </a:xfrm>
        </p:grpSpPr>
        <p:grpSp>
          <p:nvGrpSpPr>
            <p:cNvPr id="29" name="圆角矩形 7"/>
            <p:cNvGrpSpPr>
              <a:grpSpLocks/>
            </p:cNvGrpSpPr>
            <p:nvPr/>
          </p:nvGrpSpPr>
          <p:grpSpPr bwMode="auto">
            <a:xfrm>
              <a:off x="630" y="986"/>
              <a:ext cx="6049" cy="540"/>
              <a:chOff x="457" y="737"/>
              <a:chExt cx="4800" cy="572"/>
            </a:xfrm>
          </p:grpSpPr>
          <p:pic>
            <p:nvPicPr>
              <p:cNvPr id="31" name="圆角矩形 7"/>
              <p:cNvPicPr>
                <a:picLocks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57" y="737"/>
                <a:ext cx="4800" cy="572"/>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Text Box 104"/>
              <p:cNvSpPr txBox="1">
                <a:spLocks noChangeArrowheads="1"/>
              </p:cNvSpPr>
              <p:nvPr/>
            </p:nvSpPr>
            <p:spPr bwMode="auto">
              <a:xfrm>
                <a:off x="519" y="822"/>
                <a:ext cx="4677" cy="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endParaRPr lang="zh-CN" altLang="en-US">
                  <a:solidFill>
                    <a:srgbClr val="FFFFFF"/>
                  </a:solidFill>
                  <a:latin typeface="Calibri" pitchFamily="34" charset="0"/>
                  <a:ea typeface="宋体" charset="-122"/>
                </a:endParaRPr>
              </a:p>
            </p:txBody>
          </p:sp>
        </p:grpSp>
        <p:sp>
          <p:nvSpPr>
            <p:cNvPr id="30" name="TextBox 19"/>
            <p:cNvSpPr txBox="1">
              <a:spLocks noChangeArrowheads="1"/>
            </p:cNvSpPr>
            <p:nvPr/>
          </p:nvSpPr>
          <p:spPr bwMode="auto">
            <a:xfrm>
              <a:off x="2350" y="1151"/>
              <a:ext cx="2667" cy="3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zh-CN" altLang="en-US" sz="1900" b="1">
                  <a:solidFill>
                    <a:srgbClr val="FFFF99"/>
                  </a:solidFill>
                  <a:latin typeface="微软雅黑" pitchFamily="34" charset="-122"/>
                  <a:ea typeface="微软雅黑" pitchFamily="34" charset="-122"/>
                </a:rPr>
                <a:t>文 本 内 容</a:t>
              </a:r>
              <a:endParaRPr lang="en-US" altLang="zh-CN" sz="1900" b="1">
                <a:solidFill>
                  <a:srgbClr val="FFFF99"/>
                </a:solidFill>
                <a:latin typeface="微软雅黑" pitchFamily="34" charset="-122"/>
                <a:ea typeface="微软雅黑" pitchFamily="34" charset="-122"/>
              </a:endParaRPr>
            </a:p>
          </p:txBody>
        </p:sp>
      </p:grpSp>
      <p:grpSp>
        <p:nvGrpSpPr>
          <p:cNvPr id="33" name="组合 21"/>
          <p:cNvGrpSpPr>
            <a:grpSpLocks/>
          </p:cNvGrpSpPr>
          <p:nvPr/>
        </p:nvGrpSpPr>
        <p:grpSpPr bwMode="auto">
          <a:xfrm>
            <a:off x="95766" y="1922161"/>
            <a:ext cx="3356826" cy="2767911"/>
            <a:chOff x="25686" y="2168077"/>
            <a:chExt cx="3357586" cy="3689815"/>
          </a:xfrm>
        </p:grpSpPr>
        <p:pic>
          <p:nvPicPr>
            <p:cNvPr id="34" name="Picture 2" descr="C:\Documents and Settings\鱼不愚\桌面\Nature cards [转换].png"/>
            <p:cNvPicPr>
              <a:picLocks noChangeAspect="1" noChangeArrowheads="1"/>
            </p:cNvPicPr>
            <p:nvPr/>
          </p:nvPicPr>
          <p:blipFill>
            <a:blip r:embed="rId4" cstate="print"/>
            <a:srcRect/>
            <a:stretch>
              <a:fillRect/>
            </a:stretch>
          </p:blipFill>
          <p:spPr bwMode="auto">
            <a:xfrm rot="6198454">
              <a:off x="205702" y="2966097"/>
              <a:ext cx="2997555" cy="1401515"/>
            </a:xfrm>
            <a:prstGeom prst="rect">
              <a:avLst/>
            </a:prstGeom>
            <a:noFill/>
            <a:effectLst>
              <a:outerShdw blurRad="50800" dist="38100" dir="2700000" algn="tl" rotWithShape="0">
                <a:prstClr val="black">
                  <a:alpha val="40000"/>
                </a:prstClr>
              </a:outerShdw>
            </a:effectLst>
          </p:spPr>
        </p:pic>
        <p:sp>
          <p:nvSpPr>
            <p:cNvPr id="35" name="圆角矩形 34"/>
            <p:cNvSpPr/>
            <p:nvPr/>
          </p:nvSpPr>
          <p:spPr>
            <a:xfrm>
              <a:off x="919278" y="5143788"/>
              <a:ext cx="1570402" cy="714104"/>
            </a:xfrm>
            <a:prstGeom prst="roundRect">
              <a:avLst/>
            </a:prstGeom>
            <a:noFill/>
            <a:ln>
              <a:solidFill>
                <a:srgbClr val="0099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TextBox 20"/>
            <p:cNvSpPr txBox="1">
              <a:spLocks noChangeArrowheads="1"/>
            </p:cNvSpPr>
            <p:nvPr/>
          </p:nvSpPr>
          <p:spPr bwMode="auto">
            <a:xfrm>
              <a:off x="25686" y="5294501"/>
              <a:ext cx="3357586" cy="5128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zh-CN" altLang="en-US" sz="1900" b="1">
                  <a:latin typeface="微软雅黑" pitchFamily="34" charset="-122"/>
                  <a:ea typeface="微软雅黑" pitchFamily="34" charset="-122"/>
                </a:rPr>
                <a:t>文本内容</a:t>
              </a:r>
              <a:endParaRPr lang="en-US" altLang="zh-CN" sz="1900" b="1">
                <a:latin typeface="微软雅黑" pitchFamily="34" charset="-122"/>
                <a:ea typeface="微软雅黑" pitchFamily="34" charset="-122"/>
              </a:endParaRPr>
            </a:p>
          </p:txBody>
        </p:sp>
      </p:grpSp>
      <p:grpSp>
        <p:nvGrpSpPr>
          <p:cNvPr id="37" name="组合 22"/>
          <p:cNvGrpSpPr>
            <a:grpSpLocks/>
          </p:cNvGrpSpPr>
          <p:nvPr/>
        </p:nvGrpSpPr>
        <p:grpSpPr bwMode="auto">
          <a:xfrm>
            <a:off x="5932409" y="1922161"/>
            <a:ext cx="3358087" cy="2767911"/>
            <a:chOff x="25686" y="2168077"/>
            <a:chExt cx="3357586" cy="3689815"/>
          </a:xfrm>
        </p:grpSpPr>
        <p:pic>
          <p:nvPicPr>
            <p:cNvPr id="38" name="Picture 2" descr="C:\Documents and Settings\鱼不愚\桌面\Nature cards [转换].png"/>
            <p:cNvPicPr>
              <a:picLocks noChangeAspect="1" noChangeArrowheads="1"/>
            </p:cNvPicPr>
            <p:nvPr/>
          </p:nvPicPr>
          <p:blipFill>
            <a:blip r:embed="rId4" cstate="print"/>
            <a:srcRect/>
            <a:stretch>
              <a:fillRect/>
            </a:stretch>
          </p:blipFill>
          <p:spPr bwMode="auto">
            <a:xfrm rot="6198454">
              <a:off x="205702" y="2966990"/>
              <a:ext cx="2997555" cy="1399729"/>
            </a:xfrm>
            <a:prstGeom prst="rect">
              <a:avLst/>
            </a:prstGeom>
            <a:noFill/>
            <a:effectLst>
              <a:outerShdw blurRad="50800" dist="38100" dir="2700000" algn="tl" rotWithShape="0">
                <a:prstClr val="black">
                  <a:alpha val="40000"/>
                </a:prstClr>
              </a:outerShdw>
            </a:effectLst>
          </p:spPr>
        </p:pic>
        <p:sp>
          <p:nvSpPr>
            <p:cNvPr id="39" name="圆角矩形 38"/>
            <p:cNvSpPr/>
            <p:nvPr/>
          </p:nvSpPr>
          <p:spPr>
            <a:xfrm>
              <a:off x="918943" y="5143788"/>
              <a:ext cx="1571072" cy="714104"/>
            </a:xfrm>
            <a:prstGeom prst="roundRect">
              <a:avLst/>
            </a:prstGeom>
            <a:noFill/>
            <a:ln>
              <a:solidFill>
                <a:srgbClr val="0099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TextBox 25"/>
            <p:cNvSpPr txBox="1">
              <a:spLocks noChangeArrowheads="1"/>
            </p:cNvSpPr>
            <p:nvPr/>
          </p:nvSpPr>
          <p:spPr bwMode="auto">
            <a:xfrm>
              <a:off x="25686" y="5294501"/>
              <a:ext cx="3357586" cy="5128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zh-CN" altLang="en-US" sz="1900" b="1">
                  <a:latin typeface="微软雅黑" pitchFamily="34" charset="-122"/>
                  <a:ea typeface="微软雅黑" pitchFamily="34" charset="-122"/>
                </a:rPr>
                <a:t>文本内容</a:t>
              </a:r>
              <a:endParaRPr lang="en-US" altLang="zh-CN" sz="1900" b="1">
                <a:latin typeface="微软雅黑" pitchFamily="34" charset="-122"/>
                <a:ea typeface="微软雅黑" pitchFamily="34" charset="-122"/>
              </a:endParaRPr>
            </a:p>
          </p:txBody>
        </p:sp>
      </p:grpSp>
      <p:grpSp>
        <p:nvGrpSpPr>
          <p:cNvPr id="41" name="组合 26"/>
          <p:cNvGrpSpPr>
            <a:grpSpLocks/>
          </p:cNvGrpSpPr>
          <p:nvPr/>
        </p:nvGrpSpPr>
        <p:grpSpPr bwMode="auto">
          <a:xfrm>
            <a:off x="3005268" y="1922161"/>
            <a:ext cx="3359347" cy="2767911"/>
            <a:chOff x="25686" y="2168077"/>
            <a:chExt cx="3357586" cy="3689815"/>
          </a:xfrm>
        </p:grpSpPr>
        <p:pic>
          <p:nvPicPr>
            <p:cNvPr id="42" name="Picture 2" descr="C:\Documents and Settings\鱼不愚\桌面\Nature cards [转换].png"/>
            <p:cNvPicPr>
              <a:picLocks noChangeAspect="1" noChangeArrowheads="1"/>
            </p:cNvPicPr>
            <p:nvPr/>
          </p:nvPicPr>
          <p:blipFill>
            <a:blip r:embed="rId4" cstate="print"/>
            <a:srcRect/>
            <a:stretch>
              <a:fillRect/>
            </a:stretch>
          </p:blipFill>
          <p:spPr bwMode="auto">
            <a:xfrm rot="6198454">
              <a:off x="205701" y="2966623"/>
              <a:ext cx="2997555" cy="1400463"/>
            </a:xfrm>
            <a:prstGeom prst="rect">
              <a:avLst/>
            </a:prstGeom>
            <a:noFill/>
            <a:effectLst>
              <a:outerShdw blurRad="50800" dist="38100" dir="2700000" algn="tl" rotWithShape="0">
                <a:prstClr val="black">
                  <a:alpha val="40000"/>
                </a:prstClr>
              </a:outerShdw>
            </a:effectLst>
          </p:spPr>
        </p:pic>
        <p:sp>
          <p:nvSpPr>
            <p:cNvPr id="43" name="圆角矩形 42"/>
            <p:cNvSpPr/>
            <p:nvPr/>
          </p:nvSpPr>
          <p:spPr>
            <a:xfrm>
              <a:off x="918607" y="5143788"/>
              <a:ext cx="1571743" cy="714104"/>
            </a:xfrm>
            <a:prstGeom prst="roundRect">
              <a:avLst/>
            </a:prstGeom>
            <a:noFill/>
            <a:ln>
              <a:solidFill>
                <a:srgbClr val="0099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TextBox 29"/>
            <p:cNvSpPr txBox="1">
              <a:spLocks noChangeArrowheads="1"/>
            </p:cNvSpPr>
            <p:nvPr/>
          </p:nvSpPr>
          <p:spPr bwMode="auto">
            <a:xfrm>
              <a:off x="25686" y="5294501"/>
              <a:ext cx="3357586" cy="5128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zh-CN" altLang="en-US" sz="1900" b="1">
                  <a:latin typeface="微软雅黑" pitchFamily="34" charset="-122"/>
                  <a:ea typeface="微软雅黑" pitchFamily="34" charset="-122"/>
                </a:rPr>
                <a:t>文本内容</a:t>
              </a:r>
              <a:endParaRPr lang="en-US" altLang="zh-CN" sz="1900" b="1">
                <a:latin typeface="微软雅黑" pitchFamily="34" charset="-122"/>
                <a:ea typeface="微软雅黑" pitchFamily="34" charset="-122"/>
              </a:endParaRPr>
            </a:p>
          </p:txBody>
        </p:sp>
      </p:grpSp>
    </p:spTree>
    <p:extLst>
      <p:ext uri="{BB962C8B-B14F-4D97-AF65-F5344CB8AC3E}">
        <p14:creationId xmlns:p14="http://schemas.microsoft.com/office/powerpoint/2010/main" xmlns="" val="562700921"/>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250" autoRev="1" fill="hold">
                                          <p:stCondLst>
                                            <p:cond delay="0"/>
                                          </p:stCondLst>
                                        </p:cTn>
                                        <p:tgtEl>
                                          <p:spTgt spid="19"/>
                                        </p:tgtEl>
                                        <p:attrNameLst>
                                          <p:attrName>ppt_w</p:attrName>
                                        </p:attrNameLst>
                                      </p:cBhvr>
                                    </p:anim>
                                    <p:anim by="(#ppt_w*0.50)" calcmode="lin" valueType="num">
                                      <p:cBhvr>
                                        <p:cTn id="8" dur="250" decel="50000" autoRev="1" fill="hold">
                                          <p:stCondLst>
                                            <p:cond delay="0"/>
                                          </p:stCondLst>
                                        </p:cTn>
                                        <p:tgtEl>
                                          <p:spTgt spid="19"/>
                                        </p:tgtEl>
                                        <p:attrNameLst>
                                          <p:attrName>ppt_x</p:attrName>
                                        </p:attrNameLst>
                                      </p:cBhvr>
                                    </p:anim>
                                    <p:anim from="(-#ppt_h/2)" to="(#ppt_y)" calcmode="lin" valueType="num">
                                      <p:cBhvr>
                                        <p:cTn id="9" dur="500" fill="hold">
                                          <p:stCondLst>
                                            <p:cond delay="0"/>
                                          </p:stCondLst>
                                        </p:cTn>
                                        <p:tgtEl>
                                          <p:spTgt spid="19"/>
                                        </p:tgtEl>
                                        <p:attrNameLst>
                                          <p:attrName>ppt_y</p:attrName>
                                        </p:attrNameLst>
                                      </p:cBhvr>
                                    </p:anim>
                                    <p:animRot by="21600000">
                                      <p:cBhvr>
                                        <p:cTn id="10" dur="500" fill="hold">
                                          <p:stCondLst>
                                            <p:cond delay="0"/>
                                          </p:stCondLst>
                                        </p:cTn>
                                        <p:tgtEl>
                                          <p:spTgt spid="19"/>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1000"/>
                                        <p:tgtEl>
                                          <p:spTgt spid="28"/>
                                        </p:tgtEl>
                                      </p:cBhvr>
                                    </p:animEffect>
                                  </p:childTnLst>
                                </p:cTn>
                              </p:par>
                            </p:childTnLst>
                          </p:cTn>
                        </p:par>
                        <p:par>
                          <p:cTn id="15" fill="hold">
                            <p:stCondLst>
                              <p:cond delay="1900"/>
                            </p:stCondLst>
                            <p:childTnLst>
                              <p:par>
                                <p:cTn id="16" presetID="47" presetClass="entr" presetSubtype="0"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par>
                          <p:cTn id="21" fill="hold">
                            <p:stCondLst>
                              <p:cond delay="2900"/>
                            </p:stCondLst>
                            <p:childTnLst>
                              <p:par>
                                <p:cTn id="22" presetID="47"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1000"/>
                                        <p:tgtEl>
                                          <p:spTgt spid="41"/>
                                        </p:tgtEl>
                                      </p:cBhvr>
                                    </p:animEffect>
                                    <p:anim calcmode="lin" valueType="num">
                                      <p:cBhvr>
                                        <p:cTn id="25" dur="1000" fill="hold"/>
                                        <p:tgtEl>
                                          <p:spTgt spid="41"/>
                                        </p:tgtEl>
                                        <p:attrNameLst>
                                          <p:attrName>ppt_x</p:attrName>
                                        </p:attrNameLst>
                                      </p:cBhvr>
                                      <p:tavLst>
                                        <p:tav tm="0">
                                          <p:val>
                                            <p:strVal val="#ppt_x"/>
                                          </p:val>
                                        </p:tav>
                                        <p:tav tm="100000">
                                          <p:val>
                                            <p:strVal val="#ppt_x"/>
                                          </p:val>
                                        </p:tav>
                                      </p:tavLst>
                                    </p:anim>
                                    <p:anim calcmode="lin" valueType="num">
                                      <p:cBhvr>
                                        <p:cTn id="26" dur="1000" fill="hold"/>
                                        <p:tgtEl>
                                          <p:spTgt spid="41"/>
                                        </p:tgtEl>
                                        <p:attrNameLst>
                                          <p:attrName>ppt_y</p:attrName>
                                        </p:attrNameLst>
                                      </p:cBhvr>
                                      <p:tavLst>
                                        <p:tav tm="0">
                                          <p:val>
                                            <p:strVal val="#ppt_y-.1"/>
                                          </p:val>
                                        </p:tav>
                                        <p:tav tm="100000">
                                          <p:val>
                                            <p:strVal val="#ppt_y"/>
                                          </p:val>
                                        </p:tav>
                                      </p:tavLst>
                                    </p:anim>
                                  </p:childTnLst>
                                </p:cTn>
                              </p:par>
                            </p:childTnLst>
                          </p:cTn>
                        </p:par>
                        <p:par>
                          <p:cTn id="27" fill="hold">
                            <p:stCondLst>
                              <p:cond delay="3900"/>
                            </p:stCondLst>
                            <p:childTnLst>
                              <p:par>
                                <p:cTn id="28" presetID="47" presetClass="entr" presetSubtype="0"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pic>
        <p:nvPicPr>
          <p:cNvPr id="12" name="图片 6"/>
          <p:cNvPicPr>
            <a:picLocks noChangeAspect="1"/>
          </p:cNvPicPr>
          <p:nvPr/>
        </p:nvPicPr>
        <p:blipFill>
          <a:blip r:embed="rId3" cstate="print">
            <a:extLst>
              <a:ext uri="{28A0092B-C50C-407E-A947-70E740481C1C}">
                <a14:useLocalDpi xmlns:a14="http://schemas.microsoft.com/office/drawing/2010/main" xmlns="" val="0"/>
              </a:ext>
            </a:extLst>
          </a:blip>
          <a:srcRect r="50000" b="23048"/>
          <a:stretch>
            <a:fillRect/>
          </a:stretch>
        </p:blipFill>
        <p:spPr bwMode="auto">
          <a:xfrm>
            <a:off x="1096261" y="1724273"/>
            <a:ext cx="2116918" cy="3119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3" name="Group 67"/>
          <p:cNvGrpSpPr>
            <a:grpSpLocks/>
          </p:cNvGrpSpPr>
          <p:nvPr/>
        </p:nvGrpSpPr>
        <p:grpSpPr bwMode="auto">
          <a:xfrm>
            <a:off x="3213179" y="1060025"/>
            <a:ext cx="4686201" cy="3635089"/>
            <a:chOff x="1837" y="911"/>
            <a:chExt cx="3719" cy="2883"/>
          </a:xfrm>
        </p:grpSpPr>
        <p:sp>
          <p:nvSpPr>
            <p:cNvPr id="14" name="TextBox 7"/>
            <p:cNvSpPr txBox="1">
              <a:spLocks noChangeArrowheads="1"/>
            </p:cNvSpPr>
            <p:nvPr/>
          </p:nvSpPr>
          <p:spPr bwMode="auto">
            <a:xfrm>
              <a:off x="1927" y="911"/>
              <a:ext cx="1736" cy="5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nSpc>
                  <a:spcPct val="150000"/>
                </a:lnSpc>
              </a:pPr>
              <a:r>
                <a:rPr lang="zh-CN" altLang="en-US" sz="1300">
                  <a:latin typeface="Franklin Gothic Book" pitchFamily="34" charset="0"/>
                  <a:ea typeface="微软雅黑" pitchFamily="34" charset="-122"/>
                </a:rPr>
                <a:t>请输入相关内容请输入相关内容请输入相关内容</a:t>
              </a:r>
            </a:p>
          </p:txBody>
        </p:sp>
        <p:sp>
          <p:nvSpPr>
            <p:cNvPr id="15" name="TextBox 8"/>
            <p:cNvSpPr txBox="1">
              <a:spLocks noChangeArrowheads="1"/>
            </p:cNvSpPr>
            <p:nvPr/>
          </p:nvSpPr>
          <p:spPr bwMode="auto">
            <a:xfrm>
              <a:off x="3787" y="911"/>
              <a:ext cx="1735" cy="5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nSpc>
                  <a:spcPct val="150000"/>
                </a:lnSpc>
              </a:pPr>
              <a:r>
                <a:rPr lang="zh-CN" altLang="en-US" sz="1300">
                  <a:latin typeface="Franklin Gothic Book" pitchFamily="34" charset="0"/>
                  <a:ea typeface="微软雅黑" pitchFamily="34" charset="-122"/>
                </a:rPr>
                <a:t>请输入相关内容请输入相关内容请输入相关内容</a:t>
              </a:r>
            </a:p>
          </p:txBody>
        </p:sp>
        <p:pic>
          <p:nvPicPr>
            <p:cNvPr id="16" name="图片 10"/>
            <p:cNvPicPr>
              <a:picLocks noChangeAspect="1"/>
            </p:cNvPicPr>
            <p:nvPr/>
          </p:nvPicPr>
          <p:blipFill>
            <a:blip r:embed="rId4" cstate="print">
              <a:extLst>
                <a:ext uri="{28A0092B-C50C-407E-A947-70E740481C1C}">
                  <a14:useLocalDpi xmlns:a14="http://schemas.microsoft.com/office/drawing/2010/main" xmlns="" val="0"/>
                </a:ext>
              </a:extLst>
            </a:blip>
            <a:srcRect b="16750"/>
            <a:stretch>
              <a:fillRect/>
            </a:stretch>
          </p:blipFill>
          <p:spPr bwMode="auto">
            <a:xfrm>
              <a:off x="2653" y="1570"/>
              <a:ext cx="2903" cy="2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TextBox 9"/>
            <p:cNvSpPr txBox="1">
              <a:spLocks noChangeArrowheads="1"/>
            </p:cNvSpPr>
            <p:nvPr/>
          </p:nvSpPr>
          <p:spPr bwMode="auto">
            <a:xfrm>
              <a:off x="1837" y="1661"/>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dirty="0">
                  <a:latin typeface="Franklin Gothic Book" pitchFamily="34" charset="0"/>
                  <a:ea typeface="微软雅黑" pitchFamily="34" charset="-122"/>
                </a:rPr>
                <a:t>填写内容</a:t>
              </a:r>
            </a:p>
          </p:txBody>
        </p:sp>
        <p:sp>
          <p:nvSpPr>
            <p:cNvPr id="18" name="TextBox 12"/>
            <p:cNvSpPr txBox="1">
              <a:spLocks noChangeArrowheads="1"/>
            </p:cNvSpPr>
            <p:nvPr/>
          </p:nvSpPr>
          <p:spPr bwMode="auto">
            <a:xfrm>
              <a:off x="1837" y="2015"/>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dirty="0">
                  <a:latin typeface="Franklin Gothic Book" pitchFamily="34" charset="0"/>
                  <a:ea typeface="微软雅黑" pitchFamily="34" charset="-122"/>
                </a:rPr>
                <a:t>填写内容</a:t>
              </a:r>
            </a:p>
          </p:txBody>
        </p:sp>
        <p:sp>
          <p:nvSpPr>
            <p:cNvPr id="19" name="TextBox 13"/>
            <p:cNvSpPr txBox="1">
              <a:spLocks noChangeArrowheads="1"/>
            </p:cNvSpPr>
            <p:nvPr/>
          </p:nvSpPr>
          <p:spPr bwMode="auto">
            <a:xfrm>
              <a:off x="1837" y="2369"/>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dirty="0">
                  <a:latin typeface="Franklin Gothic Book" pitchFamily="34" charset="0"/>
                  <a:ea typeface="微软雅黑" pitchFamily="34" charset="-122"/>
                </a:rPr>
                <a:t>填写内容</a:t>
              </a:r>
            </a:p>
          </p:txBody>
        </p:sp>
        <p:sp>
          <p:nvSpPr>
            <p:cNvPr id="20" name="TextBox 14"/>
            <p:cNvSpPr txBox="1">
              <a:spLocks noChangeArrowheads="1"/>
            </p:cNvSpPr>
            <p:nvPr/>
          </p:nvSpPr>
          <p:spPr bwMode="auto">
            <a:xfrm>
              <a:off x="1837" y="2722"/>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a:latin typeface="Franklin Gothic Book" pitchFamily="34" charset="0"/>
                  <a:ea typeface="微软雅黑" pitchFamily="34" charset="-122"/>
                </a:rPr>
                <a:t>填写内容</a:t>
              </a:r>
            </a:p>
          </p:txBody>
        </p:sp>
        <p:sp>
          <p:nvSpPr>
            <p:cNvPr id="21" name="TextBox 15"/>
            <p:cNvSpPr txBox="1">
              <a:spLocks noChangeArrowheads="1"/>
            </p:cNvSpPr>
            <p:nvPr/>
          </p:nvSpPr>
          <p:spPr bwMode="auto">
            <a:xfrm>
              <a:off x="1837" y="3076"/>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a:latin typeface="Franklin Gothic Book" pitchFamily="34" charset="0"/>
                  <a:ea typeface="微软雅黑" pitchFamily="34" charset="-122"/>
                </a:rPr>
                <a:t>填写内容</a:t>
              </a:r>
            </a:p>
          </p:txBody>
        </p:sp>
        <p:sp>
          <p:nvSpPr>
            <p:cNvPr id="22" name="TextBox 16"/>
            <p:cNvSpPr txBox="1">
              <a:spLocks noChangeArrowheads="1"/>
            </p:cNvSpPr>
            <p:nvPr/>
          </p:nvSpPr>
          <p:spPr bwMode="auto">
            <a:xfrm>
              <a:off x="1837" y="3430"/>
              <a:ext cx="771" cy="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r>
                <a:rPr lang="zh-CN" altLang="en-US" sz="1400">
                  <a:latin typeface="Franklin Gothic Book" pitchFamily="34" charset="0"/>
                  <a:ea typeface="微软雅黑" pitchFamily="34" charset="-122"/>
                </a:rPr>
                <a:t>填写内容</a:t>
              </a:r>
            </a:p>
          </p:txBody>
        </p:sp>
      </p:grpSp>
    </p:spTree>
    <p:extLst>
      <p:ext uri="{BB962C8B-B14F-4D97-AF65-F5344CB8AC3E}">
        <p14:creationId xmlns:p14="http://schemas.microsoft.com/office/powerpoint/2010/main" xmlns="" val="1119361257"/>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by="(-#ppt_w*2)" calcmode="lin" valueType="num">
                                      <p:cBhvr rctx="PPT">
                                        <p:cTn id="7" dur="250" autoRev="1" fill="hold">
                                          <p:stCondLst>
                                            <p:cond delay="0"/>
                                          </p:stCondLst>
                                        </p:cTn>
                                        <p:tgtEl>
                                          <p:spTgt spid="37"/>
                                        </p:tgtEl>
                                        <p:attrNameLst>
                                          <p:attrName>ppt_w</p:attrName>
                                        </p:attrNameLst>
                                      </p:cBhvr>
                                    </p:anim>
                                    <p:anim by="(#ppt_w*0.50)" calcmode="lin" valueType="num">
                                      <p:cBhvr>
                                        <p:cTn id="8" dur="250" decel="50000" autoRev="1" fill="hold">
                                          <p:stCondLst>
                                            <p:cond delay="0"/>
                                          </p:stCondLst>
                                        </p:cTn>
                                        <p:tgtEl>
                                          <p:spTgt spid="37"/>
                                        </p:tgtEl>
                                        <p:attrNameLst>
                                          <p:attrName>ppt_x</p:attrName>
                                        </p:attrNameLst>
                                      </p:cBhvr>
                                    </p:anim>
                                    <p:anim from="(-#ppt_h/2)" to="(#ppt_y)" calcmode="lin" valueType="num">
                                      <p:cBhvr>
                                        <p:cTn id="9" dur="500" fill="hold">
                                          <p:stCondLst>
                                            <p:cond delay="0"/>
                                          </p:stCondLst>
                                        </p:cTn>
                                        <p:tgtEl>
                                          <p:spTgt spid="37"/>
                                        </p:tgtEl>
                                        <p:attrNameLst>
                                          <p:attrName>ppt_y</p:attrName>
                                        </p:attrNameLst>
                                      </p:cBhvr>
                                    </p:anim>
                                    <p:animRot by="21600000">
                                      <p:cBhvr>
                                        <p:cTn id="10" dur="500" fill="hold">
                                          <p:stCondLst>
                                            <p:cond delay="0"/>
                                          </p:stCondLst>
                                        </p:cTn>
                                        <p:tgtEl>
                                          <p:spTgt spid="37"/>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29"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ppt_x</p:attrName>
                                        </p:attrNameLst>
                                      </p:cBhvr>
                                      <p:tavLst>
                                        <p:tav tm="0">
                                          <p:val>
                                            <p:strVal val="#ppt_x-.2"/>
                                          </p:val>
                                        </p:tav>
                                        <p:tav tm="100000">
                                          <p:val>
                                            <p:strVal val="#ppt_x"/>
                                          </p:val>
                                        </p:tav>
                                      </p:tavLst>
                                    </p:anim>
                                    <p:anim calcmode="lin" valueType="num">
                                      <p:cBhvr>
                                        <p:cTn id="21"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2" dur="1000"/>
                                        <p:tgtEl>
                                          <p:spTgt spid="12"/>
                                        </p:tgtEl>
                                      </p:cBhvr>
                                    </p:animEffect>
                                  </p:childTnLst>
                                </p:cTn>
                              </p:par>
                            </p:childTnLst>
                          </p:cTn>
                        </p:par>
                        <p:par>
                          <p:cTn id="23" fill="hold">
                            <p:stCondLst>
                              <p:cond delay="2900"/>
                            </p:stCondLst>
                            <p:childTnLst>
                              <p:par>
                                <p:cTn id="24" presetID="26" presetClass="emph" presetSubtype="0" fill="hold" nodeType="afterEffect">
                                  <p:stCondLst>
                                    <p:cond delay="0"/>
                                  </p:stCondLst>
                                  <p:childTnLst>
                                    <p:animEffect transition="out" filter="fade">
                                      <p:cBhvr>
                                        <p:cTn id="25" dur="500" tmFilter="0, 0; .2, .5; .8, .5; 1, 0"/>
                                        <p:tgtEl>
                                          <p:spTgt spid="12"/>
                                        </p:tgtEl>
                                      </p:cBhvr>
                                    </p:animEffect>
                                    <p:animScale>
                                      <p:cBhvr>
                                        <p:cTn id="26" dur="250" autoRev="1" fill="hold"/>
                                        <p:tgtEl>
                                          <p:spTgt spid="12"/>
                                        </p:tgtEl>
                                      </p:cBhvr>
                                      <p:by x="105000" y="105000"/>
                                    </p:animScale>
                                  </p:childTnLst>
                                </p:cTn>
                              </p:par>
                            </p:childTnLst>
                          </p:cTn>
                        </p:par>
                        <p:par>
                          <p:cTn id="27" fill="hold">
                            <p:stCondLst>
                              <p:cond delay="3400"/>
                            </p:stCondLst>
                            <p:childTnLst>
                              <p:par>
                                <p:cTn id="28" presetID="26" presetClass="emph" presetSubtype="0" fill="hold" nodeType="after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532"/>
            <a:ext cx="9145588" cy="5146430"/>
            <a:chOff x="0" y="-2532"/>
            <a:chExt cx="9145588" cy="5146430"/>
          </a:xfrm>
        </p:grpSpPr>
        <p:pic>
          <p:nvPicPr>
            <p:cNvPr id="4" name="Picture 279"/>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0" y="-2532"/>
              <a:ext cx="9145588" cy="514643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组合 4"/>
            <p:cNvGrpSpPr/>
            <p:nvPr/>
          </p:nvGrpSpPr>
          <p:grpSpPr>
            <a:xfrm>
              <a:off x="0" y="743744"/>
              <a:ext cx="9144803" cy="4400153"/>
              <a:chOff x="0" y="743744"/>
              <a:chExt cx="9144803" cy="4400153"/>
            </a:xfrm>
          </p:grpSpPr>
          <p:pic>
            <p:nvPicPr>
              <p:cNvPr id="6" name="图片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784" y="743744"/>
                <a:ext cx="9144019" cy="4023368"/>
              </a:xfrm>
              <a:prstGeom prst="rect">
                <a:avLst/>
              </a:prstGeom>
            </p:spPr>
          </p:pic>
          <p:sp>
            <p:nvSpPr>
              <p:cNvPr id="7" name="矩形 6"/>
              <p:cNvSpPr/>
              <p:nvPr/>
            </p:nvSpPr>
            <p:spPr>
              <a:xfrm>
                <a:off x="0" y="4248944"/>
                <a:ext cx="9141086" cy="894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 name="矩形 10"/>
          <p:cNvSpPr/>
          <p:nvPr/>
        </p:nvSpPr>
        <p:spPr>
          <a:xfrm>
            <a:off x="1677194" y="3867944"/>
            <a:ext cx="5976664" cy="923330"/>
          </a:xfrm>
          <a:prstGeom prst="rect">
            <a:avLst/>
          </a:prstGeom>
        </p:spPr>
        <p:txBody>
          <a:bodyPr wrap="square">
            <a:spAutoFit/>
          </a:bodyPr>
          <a:lstStyle/>
          <a:p>
            <a:pPr algn="ctr"/>
            <a:r>
              <a:rPr lang="en-US" altLang="zh-CN" sz="5400" b="1" dirty="0" smtClean="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 </a:t>
            </a:r>
            <a:r>
              <a:rPr lang="zh-CN" altLang="en-US" sz="5400" b="1" dirty="0" smtClean="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谢谢观看 </a:t>
            </a:r>
            <a:r>
              <a:rPr lang="en-US" altLang="zh-CN" sz="5400" b="1" dirty="0" smtClean="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rPr>
              <a:t>]</a:t>
            </a:r>
            <a:endParaRPr lang="zh-CN" altLang="en-US" sz="5400" b="1" dirty="0">
              <a:gradFill flip="none" rotWithShape="1">
                <a:gsLst>
                  <a:gs pos="0">
                    <a:srgbClr val="FFF200"/>
                  </a:gs>
                  <a:gs pos="52000">
                    <a:srgbClr val="008000"/>
                  </a:gs>
                  <a:gs pos="98000">
                    <a:srgbClr val="004800"/>
                  </a:gs>
                </a:gsLst>
                <a:lin ang="8100000" scaled="1"/>
                <a:tileRect/>
              </a:gradFill>
              <a:latin typeface="微软雅黑" panose="020B0503020204020204" pitchFamily="34" charset="-122"/>
              <a:ea typeface="微软雅黑" panose="020B0503020204020204" pitchFamily="34" charset="-122"/>
            </a:endParaRPr>
          </a:p>
        </p:txBody>
      </p:sp>
      <p:pic>
        <p:nvPicPr>
          <p:cNvPr id="13" name="Picture 174" descr="鸽0"/>
          <p:cNvPicPr>
            <a:picLocks noChangeAspect="1" noChangeArrowheads="1"/>
          </p:cNvPicPr>
          <p:nvPr/>
        </p:nvPicPr>
        <p:blipFill>
          <a:blip r:embed="rId5" cstate="email">
            <a:lum bright="12000"/>
            <a:extLst>
              <a:ext uri="{28A0092B-C50C-407E-A947-70E740481C1C}">
                <a14:useLocalDpi xmlns:a14="http://schemas.microsoft.com/office/drawing/2010/main" xmlns="" val="0"/>
              </a:ext>
            </a:extLst>
          </a:blip>
          <a:srcRect/>
          <a:stretch>
            <a:fillRect/>
          </a:stretch>
        </p:blipFill>
        <p:spPr bwMode="auto">
          <a:xfrm rot="120000">
            <a:off x="-1447800" y="3330575"/>
            <a:ext cx="979487"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75" descr="鸽2"/>
          <p:cNvPicPr>
            <a:picLocks noChangeAspect="1" noChangeArrowheads="1"/>
          </p:cNvPicPr>
          <p:nvPr/>
        </p:nvPicPr>
        <p:blipFill>
          <a:blip r:embed="rId6" cstate="email">
            <a:lum bright="12000"/>
            <a:extLst>
              <a:ext uri="{28A0092B-C50C-407E-A947-70E740481C1C}">
                <a14:useLocalDpi xmlns:a14="http://schemas.microsoft.com/office/drawing/2010/main" xmlns="" val="0"/>
              </a:ext>
            </a:extLst>
          </a:blip>
          <a:srcRect/>
          <a:stretch>
            <a:fillRect/>
          </a:stretch>
        </p:blipFill>
        <p:spPr bwMode="auto">
          <a:xfrm>
            <a:off x="-1382713" y="3482975"/>
            <a:ext cx="928688"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76" descr="3"/>
          <p:cNvPicPr>
            <a:picLocks noChangeAspect="1" noChangeArrowheads="1"/>
          </p:cNvPicPr>
          <p:nvPr/>
        </p:nvPicPr>
        <p:blipFill>
          <a:blip r:embed="rId7" cstate="email">
            <a:lum bright="12000"/>
            <a:extLst>
              <a:ext uri="{28A0092B-C50C-407E-A947-70E740481C1C}">
                <a14:useLocalDpi xmlns:a14="http://schemas.microsoft.com/office/drawing/2010/main" xmlns="" val="0"/>
              </a:ext>
            </a:extLst>
          </a:blip>
          <a:srcRect/>
          <a:stretch>
            <a:fillRect/>
          </a:stretch>
        </p:blipFill>
        <p:spPr bwMode="auto">
          <a:xfrm rot="220878">
            <a:off x="-2971800" y="2203450"/>
            <a:ext cx="1601787" cy="15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177" descr="鸽0"/>
          <p:cNvPicPr>
            <a:picLocks noChangeAspect="1" noChangeArrowheads="1"/>
          </p:cNvPicPr>
          <p:nvPr/>
        </p:nvPicPr>
        <p:blipFill>
          <a:blip r:embed="rId5" cstate="email">
            <a:lum bright="12000"/>
            <a:extLst>
              <a:ext uri="{28A0092B-C50C-407E-A947-70E740481C1C}">
                <a14:useLocalDpi xmlns:a14="http://schemas.microsoft.com/office/drawing/2010/main" xmlns="" val="0"/>
              </a:ext>
            </a:extLst>
          </a:blip>
          <a:srcRect/>
          <a:stretch>
            <a:fillRect/>
          </a:stretch>
        </p:blipFill>
        <p:spPr bwMode="auto">
          <a:xfrm rot="120000">
            <a:off x="-2743200" y="2589213"/>
            <a:ext cx="979487"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78" descr="鸽2"/>
          <p:cNvPicPr>
            <a:picLocks noChangeAspect="1" noChangeArrowheads="1"/>
          </p:cNvPicPr>
          <p:nvPr/>
        </p:nvPicPr>
        <p:blipFill>
          <a:blip r:embed="rId6" cstate="email">
            <a:lum bright="12000"/>
            <a:extLst>
              <a:ext uri="{28A0092B-C50C-407E-A947-70E740481C1C}">
                <a14:useLocalDpi xmlns:a14="http://schemas.microsoft.com/office/drawing/2010/main" xmlns="" val="0"/>
              </a:ext>
            </a:extLst>
          </a:blip>
          <a:srcRect/>
          <a:stretch>
            <a:fillRect/>
          </a:stretch>
        </p:blipFill>
        <p:spPr bwMode="auto">
          <a:xfrm>
            <a:off x="-2692400" y="2768600"/>
            <a:ext cx="928687"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9" descr="3"/>
          <p:cNvPicPr>
            <a:picLocks noChangeAspect="1" noChangeArrowheads="1"/>
          </p:cNvPicPr>
          <p:nvPr/>
        </p:nvPicPr>
        <p:blipFill>
          <a:blip r:embed="rId7" cstate="email">
            <a:lum bright="12000"/>
            <a:extLst>
              <a:ext uri="{28A0092B-C50C-407E-A947-70E740481C1C}">
                <a14:useLocalDpi xmlns:a14="http://schemas.microsoft.com/office/drawing/2010/main" xmlns="" val="0"/>
              </a:ext>
            </a:extLst>
          </a:blip>
          <a:srcRect/>
          <a:stretch>
            <a:fillRect/>
          </a:stretch>
        </p:blipFill>
        <p:spPr bwMode="auto">
          <a:xfrm rot="220878">
            <a:off x="-2516188" y="3711575"/>
            <a:ext cx="1601788" cy="15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180" descr="鸽0"/>
          <p:cNvPicPr>
            <a:picLocks noChangeAspect="1" noChangeArrowheads="1"/>
          </p:cNvPicPr>
          <p:nvPr/>
        </p:nvPicPr>
        <p:blipFill>
          <a:blip r:embed="rId5" cstate="email">
            <a:lum bright="12000"/>
            <a:extLst>
              <a:ext uri="{28A0092B-C50C-407E-A947-70E740481C1C}">
                <a14:useLocalDpi xmlns:a14="http://schemas.microsoft.com/office/drawing/2010/main" xmlns="" val="0"/>
              </a:ext>
            </a:extLst>
          </a:blip>
          <a:srcRect/>
          <a:stretch>
            <a:fillRect/>
          </a:stretch>
        </p:blipFill>
        <p:spPr bwMode="auto">
          <a:xfrm rot="120000">
            <a:off x="-2287588" y="4097338"/>
            <a:ext cx="979488"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Picture 181" descr="鸽2"/>
          <p:cNvPicPr>
            <a:picLocks noChangeAspect="1" noChangeArrowheads="1"/>
          </p:cNvPicPr>
          <p:nvPr/>
        </p:nvPicPr>
        <p:blipFill>
          <a:blip r:embed="rId6" cstate="email">
            <a:lum bright="12000"/>
            <a:extLst>
              <a:ext uri="{28A0092B-C50C-407E-A947-70E740481C1C}">
                <a14:useLocalDpi xmlns:a14="http://schemas.microsoft.com/office/drawing/2010/main" xmlns="" val="0"/>
              </a:ext>
            </a:extLst>
          </a:blip>
          <a:srcRect/>
          <a:stretch>
            <a:fillRect/>
          </a:stretch>
        </p:blipFill>
        <p:spPr bwMode="auto">
          <a:xfrm>
            <a:off x="-2236788" y="4276725"/>
            <a:ext cx="928688" cy="93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1000"/>
                                        <p:tgtEl>
                                          <p:spTgt spid="11"/>
                                        </p:tgtEl>
                                      </p:cBhvr>
                                    </p:animEffect>
                                  </p:childTnLst>
                                </p:cTn>
                              </p:par>
                            </p:childTnLst>
                          </p:cTn>
                        </p:par>
                        <p:par>
                          <p:cTn id="8" fill="hold">
                            <p:stCondLst>
                              <p:cond delay="1000"/>
                            </p:stCondLst>
                            <p:childTnLst>
                              <p:par>
                                <p:cTn id="9" presetID="11" presetClass="entr" presetSubtype="0" fill="hold" nodeType="afterEffect">
                                  <p:stCondLst>
                                    <p:cond delay="0"/>
                                  </p:stCondLst>
                                  <p:childTnLst>
                                    <p:set>
                                      <p:cBhvr>
                                        <p:cTn id="10" dur="100">
                                          <p:stCondLst>
                                            <p:cond delay="0"/>
                                          </p:stCondLst>
                                        </p:cTn>
                                        <p:tgtEl>
                                          <p:spTgt spid="13"/>
                                        </p:tgtEl>
                                        <p:attrNameLst>
                                          <p:attrName>style.visibility</p:attrName>
                                        </p:attrNameLst>
                                      </p:cBhvr>
                                      <p:to>
                                        <p:strVal val="visible"/>
                                      </p:to>
                                    </p:set>
                                  </p:childTnLst>
                                </p:cTn>
                              </p:par>
                              <p:par>
                                <p:cTn id="11" presetID="11" presetClass="entr" presetSubtype="0" fill="hold" nodeType="withEffect">
                                  <p:stCondLst>
                                    <p:cond delay="300"/>
                                  </p:stCondLst>
                                  <p:childTnLst>
                                    <p:set>
                                      <p:cBhvr>
                                        <p:cTn id="12" dur="100">
                                          <p:stCondLst>
                                            <p:cond delay="0"/>
                                          </p:stCondLst>
                                        </p:cTn>
                                        <p:tgtEl>
                                          <p:spTgt spid="14"/>
                                        </p:tgtEl>
                                        <p:attrNameLst>
                                          <p:attrName>style.visibility</p:attrName>
                                        </p:attrNameLst>
                                      </p:cBhvr>
                                      <p:to>
                                        <p:strVal val="visible"/>
                                      </p:to>
                                    </p:set>
                                  </p:childTnLst>
                                </p:cTn>
                              </p:par>
                              <p:par>
                                <p:cTn id="13" presetID="11" presetClass="entr" presetSubtype="0" fill="hold" nodeType="withEffect">
                                  <p:stCondLst>
                                    <p:cond delay="500"/>
                                  </p:stCondLst>
                                  <p:childTnLst>
                                    <p:set>
                                      <p:cBhvr>
                                        <p:cTn id="14" dur="100">
                                          <p:stCondLst>
                                            <p:cond delay="0"/>
                                          </p:stCondLst>
                                        </p:cTn>
                                        <p:tgtEl>
                                          <p:spTgt spid="13"/>
                                        </p:tgtEl>
                                        <p:attrNameLst>
                                          <p:attrName>style.visibility</p:attrName>
                                        </p:attrNameLst>
                                      </p:cBhvr>
                                      <p:to>
                                        <p:strVal val="visible"/>
                                      </p:to>
                                    </p:set>
                                  </p:childTnLst>
                                </p:cTn>
                              </p:par>
                              <p:par>
                                <p:cTn id="15" presetID="11" presetClass="entr" presetSubtype="0" fill="hold" nodeType="withEffect">
                                  <p:stCondLst>
                                    <p:cond delay="600"/>
                                  </p:stCondLst>
                                  <p:childTnLst>
                                    <p:set>
                                      <p:cBhvr>
                                        <p:cTn id="16" dur="100">
                                          <p:stCondLst>
                                            <p:cond delay="0"/>
                                          </p:stCondLst>
                                        </p:cTn>
                                        <p:tgtEl>
                                          <p:spTgt spid="14"/>
                                        </p:tgtEl>
                                        <p:attrNameLst>
                                          <p:attrName>style.visibility</p:attrName>
                                        </p:attrNameLst>
                                      </p:cBhvr>
                                      <p:to>
                                        <p:strVal val="visible"/>
                                      </p:to>
                                    </p:set>
                                  </p:childTnLst>
                                </p:cTn>
                              </p:par>
                              <p:par>
                                <p:cTn id="17" presetID="11" presetClass="entr" presetSubtype="0" fill="hold" nodeType="withEffect">
                                  <p:stCondLst>
                                    <p:cond delay="800"/>
                                  </p:stCondLst>
                                  <p:childTnLst>
                                    <p:set>
                                      <p:cBhvr>
                                        <p:cTn id="18" dur="100">
                                          <p:stCondLst>
                                            <p:cond delay="0"/>
                                          </p:stCondLst>
                                        </p:cTn>
                                        <p:tgtEl>
                                          <p:spTgt spid="13"/>
                                        </p:tgtEl>
                                        <p:attrNameLst>
                                          <p:attrName>style.visibility</p:attrName>
                                        </p:attrNameLst>
                                      </p:cBhvr>
                                      <p:to>
                                        <p:strVal val="visible"/>
                                      </p:to>
                                    </p:set>
                                  </p:childTnLst>
                                </p:cTn>
                              </p:par>
                              <p:par>
                                <p:cTn id="19" presetID="11" presetClass="entr" presetSubtype="0" fill="hold" nodeType="withEffect">
                                  <p:stCondLst>
                                    <p:cond delay="900"/>
                                  </p:stCondLst>
                                  <p:childTnLst>
                                    <p:set>
                                      <p:cBhvr>
                                        <p:cTn id="20" dur="100">
                                          <p:stCondLst>
                                            <p:cond delay="0"/>
                                          </p:stCondLst>
                                        </p:cTn>
                                        <p:tgtEl>
                                          <p:spTgt spid="14"/>
                                        </p:tgtEl>
                                        <p:attrNameLst>
                                          <p:attrName>style.visibility</p:attrName>
                                        </p:attrNameLst>
                                      </p:cBhvr>
                                      <p:to>
                                        <p:strVal val="visible"/>
                                      </p:to>
                                    </p:set>
                                  </p:childTnLst>
                                </p:cTn>
                              </p:par>
                              <p:par>
                                <p:cTn id="21" presetID="11" presetClass="entr" presetSubtype="0" fill="hold" nodeType="withEffect">
                                  <p:stCondLst>
                                    <p:cond delay="1100"/>
                                  </p:stCondLst>
                                  <p:childTnLst>
                                    <p:set>
                                      <p:cBhvr>
                                        <p:cTn id="22" dur="100">
                                          <p:stCondLst>
                                            <p:cond delay="0"/>
                                          </p:stCondLst>
                                        </p:cTn>
                                        <p:tgtEl>
                                          <p:spTgt spid="13"/>
                                        </p:tgtEl>
                                        <p:attrNameLst>
                                          <p:attrName>style.visibility</p:attrName>
                                        </p:attrNameLst>
                                      </p:cBhvr>
                                      <p:to>
                                        <p:strVal val="visible"/>
                                      </p:to>
                                    </p:set>
                                  </p:childTnLst>
                                </p:cTn>
                              </p:par>
                              <p:par>
                                <p:cTn id="23" presetID="11" presetClass="entr" presetSubtype="0" fill="hold" nodeType="withEffect">
                                  <p:stCondLst>
                                    <p:cond delay="1200"/>
                                  </p:stCondLst>
                                  <p:childTnLst>
                                    <p:set>
                                      <p:cBhvr>
                                        <p:cTn id="24" dur="100">
                                          <p:stCondLst>
                                            <p:cond delay="0"/>
                                          </p:stCondLst>
                                        </p:cTn>
                                        <p:tgtEl>
                                          <p:spTgt spid="14"/>
                                        </p:tgtEl>
                                        <p:attrNameLst>
                                          <p:attrName>style.visibility</p:attrName>
                                        </p:attrNameLst>
                                      </p:cBhvr>
                                      <p:to>
                                        <p:strVal val="visible"/>
                                      </p:to>
                                    </p:set>
                                  </p:childTnLst>
                                </p:cTn>
                              </p:par>
                              <p:par>
                                <p:cTn id="25" presetID="11" presetClass="entr" presetSubtype="0" fill="hold" nodeType="withEffect">
                                  <p:stCondLst>
                                    <p:cond delay="1400"/>
                                  </p:stCondLst>
                                  <p:childTnLst>
                                    <p:set>
                                      <p:cBhvr>
                                        <p:cTn id="26" dur="100">
                                          <p:stCondLst>
                                            <p:cond delay="0"/>
                                          </p:stCondLst>
                                        </p:cTn>
                                        <p:tgtEl>
                                          <p:spTgt spid="13"/>
                                        </p:tgtEl>
                                        <p:attrNameLst>
                                          <p:attrName>style.visibility</p:attrName>
                                        </p:attrNameLst>
                                      </p:cBhvr>
                                      <p:to>
                                        <p:strVal val="visible"/>
                                      </p:to>
                                    </p:set>
                                  </p:childTnLst>
                                </p:cTn>
                              </p:par>
                              <p:par>
                                <p:cTn id="27" presetID="11" presetClass="entr" presetSubtype="0" fill="hold" nodeType="withEffect">
                                  <p:stCondLst>
                                    <p:cond delay="1500"/>
                                  </p:stCondLst>
                                  <p:childTnLst>
                                    <p:set>
                                      <p:cBhvr>
                                        <p:cTn id="28" dur="100">
                                          <p:stCondLst>
                                            <p:cond delay="0"/>
                                          </p:stCondLst>
                                        </p:cTn>
                                        <p:tgtEl>
                                          <p:spTgt spid="14"/>
                                        </p:tgtEl>
                                        <p:attrNameLst>
                                          <p:attrName>style.visibility</p:attrName>
                                        </p:attrNameLst>
                                      </p:cBhvr>
                                      <p:to>
                                        <p:strVal val="visible"/>
                                      </p:to>
                                    </p:set>
                                  </p:childTnLst>
                                </p:cTn>
                              </p:par>
                              <p:par>
                                <p:cTn id="29" presetID="11" presetClass="entr" presetSubtype="0" fill="hold" nodeType="withEffect">
                                  <p:stCondLst>
                                    <p:cond delay="1700"/>
                                  </p:stCondLst>
                                  <p:childTnLst>
                                    <p:set>
                                      <p:cBhvr>
                                        <p:cTn id="30" dur="100">
                                          <p:stCondLst>
                                            <p:cond delay="0"/>
                                          </p:stCondLst>
                                        </p:cTn>
                                        <p:tgtEl>
                                          <p:spTgt spid="13"/>
                                        </p:tgtEl>
                                        <p:attrNameLst>
                                          <p:attrName>style.visibility</p:attrName>
                                        </p:attrNameLst>
                                      </p:cBhvr>
                                      <p:to>
                                        <p:strVal val="visible"/>
                                      </p:to>
                                    </p:set>
                                  </p:childTnLst>
                                </p:cTn>
                              </p:par>
                              <p:par>
                                <p:cTn id="31" presetID="11" presetClass="entr" presetSubtype="0" fill="hold" nodeType="withEffect">
                                  <p:stCondLst>
                                    <p:cond delay="1800"/>
                                  </p:stCondLst>
                                  <p:childTnLst>
                                    <p:set>
                                      <p:cBhvr>
                                        <p:cTn id="32" dur="100">
                                          <p:stCondLst>
                                            <p:cond delay="0"/>
                                          </p:stCondLst>
                                        </p:cTn>
                                        <p:tgtEl>
                                          <p:spTgt spid="14"/>
                                        </p:tgtEl>
                                        <p:attrNameLst>
                                          <p:attrName>style.visibility</p:attrName>
                                        </p:attrNameLst>
                                      </p:cBhvr>
                                      <p:to>
                                        <p:strVal val="visible"/>
                                      </p:to>
                                    </p:set>
                                  </p:childTnLst>
                                </p:cTn>
                              </p:par>
                              <p:par>
                                <p:cTn id="33" presetID="11" presetClass="entr" presetSubtype="0" fill="hold" nodeType="withEffect">
                                  <p:stCondLst>
                                    <p:cond delay="2000"/>
                                  </p:stCondLst>
                                  <p:childTnLst>
                                    <p:set>
                                      <p:cBhvr>
                                        <p:cTn id="34" dur="100">
                                          <p:stCondLst>
                                            <p:cond delay="0"/>
                                          </p:stCondLst>
                                        </p:cTn>
                                        <p:tgtEl>
                                          <p:spTgt spid="13"/>
                                        </p:tgtEl>
                                        <p:attrNameLst>
                                          <p:attrName>style.visibility</p:attrName>
                                        </p:attrNameLst>
                                      </p:cBhvr>
                                      <p:to>
                                        <p:strVal val="visible"/>
                                      </p:to>
                                    </p:set>
                                  </p:childTnLst>
                                </p:cTn>
                              </p:par>
                              <p:par>
                                <p:cTn id="35" presetID="11" presetClass="entr" presetSubtype="0" fill="hold" nodeType="withEffect">
                                  <p:stCondLst>
                                    <p:cond delay="2100"/>
                                  </p:stCondLst>
                                  <p:childTnLst>
                                    <p:set>
                                      <p:cBhvr>
                                        <p:cTn id="36" dur="100">
                                          <p:stCondLst>
                                            <p:cond delay="0"/>
                                          </p:stCondLst>
                                        </p:cTn>
                                        <p:tgtEl>
                                          <p:spTgt spid="14"/>
                                        </p:tgtEl>
                                        <p:attrNameLst>
                                          <p:attrName>style.visibility</p:attrName>
                                        </p:attrNameLst>
                                      </p:cBhvr>
                                      <p:to>
                                        <p:strVal val="visible"/>
                                      </p:to>
                                    </p:set>
                                  </p:childTnLst>
                                </p:cTn>
                              </p:par>
                              <p:par>
                                <p:cTn id="37" presetID="0" presetClass="path" presetSubtype="0" accel="50000" decel="50000" fill="hold" nodeType="withEffect">
                                  <p:stCondLst>
                                    <p:cond delay="0"/>
                                  </p:stCondLst>
                                  <p:childTnLst>
                                    <p:animMotion origin="layout" path="M 1.11111E-6 9.25926E-6 L 1.29132 -0.77708 " pathEditMode="relative" ptsTypes="AA">
                                      <p:cBhvr>
                                        <p:cTn id="38" dur="2000" fill="hold"/>
                                        <p:tgtEl>
                                          <p:spTgt spid="13"/>
                                        </p:tgtEl>
                                        <p:attrNameLst>
                                          <p:attrName>ppt_x,ppt_y</p:attrName>
                                        </p:attrNameLst>
                                      </p:cBhvr>
                                    </p:animMotion>
                                  </p:childTnLst>
                                </p:cTn>
                              </p:par>
                              <p:par>
                                <p:cTn id="39" presetID="0" presetClass="path" presetSubtype="0" accel="50000" decel="50000" fill="hold" nodeType="withEffect">
                                  <p:stCondLst>
                                    <p:cond delay="0"/>
                                  </p:stCondLst>
                                  <p:childTnLst>
                                    <p:animMotion origin="layout" path="M -1.11111E-6 9.25926E-6 L 1.29132 -0.77708 " pathEditMode="relative" ptsTypes="AA">
                                      <p:cBhvr>
                                        <p:cTn id="40" dur="2000" fill="hold"/>
                                        <p:tgtEl>
                                          <p:spTgt spid="14"/>
                                        </p:tgtEl>
                                        <p:attrNameLst>
                                          <p:attrName>ppt_x,ppt_y</p:attrName>
                                        </p:attrNameLst>
                                      </p:cBhvr>
                                    </p:animMotion>
                                  </p:childTnLst>
                                </p:cTn>
                              </p:par>
                              <p:par>
                                <p:cTn id="41" presetID="11" presetClass="entr" presetSubtype="0" fill="hold" nodeType="withEffect">
                                  <p:stCondLst>
                                    <p:cond delay="0"/>
                                  </p:stCondLst>
                                  <p:childTnLst>
                                    <p:set>
                                      <p:cBhvr>
                                        <p:cTn id="42" dur="100">
                                          <p:stCondLst>
                                            <p:cond delay="0"/>
                                          </p:stCondLst>
                                        </p:cTn>
                                        <p:tgtEl>
                                          <p:spTgt spid="15"/>
                                        </p:tgtEl>
                                        <p:attrNameLst>
                                          <p:attrName>style.visibility</p:attrName>
                                        </p:attrNameLst>
                                      </p:cBhvr>
                                      <p:to>
                                        <p:strVal val="visible"/>
                                      </p:to>
                                    </p:set>
                                  </p:childTnLst>
                                </p:cTn>
                              </p:par>
                              <p:par>
                                <p:cTn id="43" presetID="11" presetClass="entr" presetSubtype="0" fill="hold" nodeType="withEffect">
                                  <p:stCondLst>
                                    <p:cond delay="200"/>
                                  </p:stCondLst>
                                  <p:childTnLst>
                                    <p:set>
                                      <p:cBhvr>
                                        <p:cTn id="44" dur="100">
                                          <p:stCondLst>
                                            <p:cond delay="0"/>
                                          </p:stCondLst>
                                        </p:cTn>
                                        <p:tgtEl>
                                          <p:spTgt spid="16"/>
                                        </p:tgtEl>
                                        <p:attrNameLst>
                                          <p:attrName>style.visibility</p:attrName>
                                        </p:attrNameLst>
                                      </p:cBhvr>
                                      <p:to>
                                        <p:strVal val="visible"/>
                                      </p:to>
                                    </p:set>
                                  </p:childTnLst>
                                </p:cTn>
                              </p:par>
                              <p:par>
                                <p:cTn id="45" presetID="11" presetClass="entr" presetSubtype="0" fill="hold" nodeType="withEffect">
                                  <p:stCondLst>
                                    <p:cond delay="300"/>
                                  </p:stCondLst>
                                  <p:childTnLst>
                                    <p:set>
                                      <p:cBhvr>
                                        <p:cTn id="46" dur="100">
                                          <p:stCondLst>
                                            <p:cond delay="0"/>
                                          </p:stCondLst>
                                        </p:cTn>
                                        <p:tgtEl>
                                          <p:spTgt spid="17"/>
                                        </p:tgtEl>
                                        <p:attrNameLst>
                                          <p:attrName>style.visibility</p:attrName>
                                        </p:attrNameLst>
                                      </p:cBhvr>
                                      <p:to>
                                        <p:strVal val="visible"/>
                                      </p:to>
                                    </p:set>
                                  </p:childTnLst>
                                </p:cTn>
                              </p:par>
                              <p:par>
                                <p:cTn id="47" presetID="11" presetClass="entr" presetSubtype="0" fill="hold" nodeType="withEffect">
                                  <p:stCondLst>
                                    <p:cond delay="400"/>
                                  </p:stCondLst>
                                  <p:childTnLst>
                                    <p:set>
                                      <p:cBhvr>
                                        <p:cTn id="48" dur="100">
                                          <p:stCondLst>
                                            <p:cond delay="0"/>
                                          </p:stCondLst>
                                        </p:cTn>
                                        <p:tgtEl>
                                          <p:spTgt spid="15"/>
                                        </p:tgtEl>
                                        <p:attrNameLst>
                                          <p:attrName>style.visibility</p:attrName>
                                        </p:attrNameLst>
                                      </p:cBhvr>
                                      <p:to>
                                        <p:strVal val="visible"/>
                                      </p:to>
                                    </p:set>
                                  </p:childTnLst>
                                </p:cTn>
                              </p:par>
                              <p:par>
                                <p:cTn id="49" presetID="11" presetClass="entr" presetSubtype="0" fill="hold" nodeType="withEffect">
                                  <p:stCondLst>
                                    <p:cond delay="500"/>
                                  </p:stCondLst>
                                  <p:childTnLst>
                                    <p:set>
                                      <p:cBhvr>
                                        <p:cTn id="50" dur="100">
                                          <p:stCondLst>
                                            <p:cond delay="0"/>
                                          </p:stCondLst>
                                        </p:cTn>
                                        <p:tgtEl>
                                          <p:spTgt spid="16"/>
                                        </p:tgtEl>
                                        <p:attrNameLst>
                                          <p:attrName>style.visibility</p:attrName>
                                        </p:attrNameLst>
                                      </p:cBhvr>
                                      <p:to>
                                        <p:strVal val="visible"/>
                                      </p:to>
                                    </p:set>
                                  </p:childTnLst>
                                </p:cTn>
                              </p:par>
                              <p:par>
                                <p:cTn id="51" presetID="11" presetClass="entr" presetSubtype="0" fill="hold" nodeType="withEffect">
                                  <p:stCondLst>
                                    <p:cond delay="600"/>
                                  </p:stCondLst>
                                  <p:childTnLst>
                                    <p:set>
                                      <p:cBhvr>
                                        <p:cTn id="52" dur="100">
                                          <p:stCondLst>
                                            <p:cond delay="0"/>
                                          </p:stCondLst>
                                        </p:cTn>
                                        <p:tgtEl>
                                          <p:spTgt spid="17"/>
                                        </p:tgtEl>
                                        <p:attrNameLst>
                                          <p:attrName>style.visibility</p:attrName>
                                        </p:attrNameLst>
                                      </p:cBhvr>
                                      <p:to>
                                        <p:strVal val="visible"/>
                                      </p:to>
                                    </p:set>
                                  </p:childTnLst>
                                </p:cTn>
                              </p:par>
                              <p:par>
                                <p:cTn id="53" presetID="11" presetClass="entr" presetSubtype="0" fill="hold" nodeType="withEffect">
                                  <p:stCondLst>
                                    <p:cond delay="700"/>
                                  </p:stCondLst>
                                  <p:childTnLst>
                                    <p:set>
                                      <p:cBhvr>
                                        <p:cTn id="54" dur="100">
                                          <p:stCondLst>
                                            <p:cond delay="0"/>
                                          </p:stCondLst>
                                        </p:cTn>
                                        <p:tgtEl>
                                          <p:spTgt spid="15"/>
                                        </p:tgtEl>
                                        <p:attrNameLst>
                                          <p:attrName>style.visibility</p:attrName>
                                        </p:attrNameLst>
                                      </p:cBhvr>
                                      <p:to>
                                        <p:strVal val="visible"/>
                                      </p:to>
                                    </p:set>
                                  </p:childTnLst>
                                </p:cTn>
                              </p:par>
                              <p:par>
                                <p:cTn id="55" presetID="11" presetClass="entr" presetSubtype="0" fill="hold" nodeType="withEffect">
                                  <p:stCondLst>
                                    <p:cond delay="800"/>
                                  </p:stCondLst>
                                  <p:childTnLst>
                                    <p:set>
                                      <p:cBhvr>
                                        <p:cTn id="56" dur="100">
                                          <p:stCondLst>
                                            <p:cond delay="0"/>
                                          </p:stCondLst>
                                        </p:cTn>
                                        <p:tgtEl>
                                          <p:spTgt spid="16"/>
                                        </p:tgtEl>
                                        <p:attrNameLst>
                                          <p:attrName>style.visibility</p:attrName>
                                        </p:attrNameLst>
                                      </p:cBhvr>
                                      <p:to>
                                        <p:strVal val="visible"/>
                                      </p:to>
                                    </p:set>
                                  </p:childTnLst>
                                </p:cTn>
                              </p:par>
                              <p:par>
                                <p:cTn id="57" presetID="11" presetClass="entr" presetSubtype="0" fill="hold" nodeType="withEffect">
                                  <p:stCondLst>
                                    <p:cond delay="900"/>
                                  </p:stCondLst>
                                  <p:childTnLst>
                                    <p:set>
                                      <p:cBhvr>
                                        <p:cTn id="58" dur="100">
                                          <p:stCondLst>
                                            <p:cond delay="0"/>
                                          </p:stCondLst>
                                        </p:cTn>
                                        <p:tgtEl>
                                          <p:spTgt spid="17"/>
                                        </p:tgtEl>
                                        <p:attrNameLst>
                                          <p:attrName>style.visibility</p:attrName>
                                        </p:attrNameLst>
                                      </p:cBhvr>
                                      <p:to>
                                        <p:strVal val="visible"/>
                                      </p:to>
                                    </p:set>
                                  </p:childTnLst>
                                </p:cTn>
                              </p:par>
                              <p:par>
                                <p:cTn id="59" presetID="11" presetClass="entr" presetSubtype="0" fill="hold" nodeType="withEffect">
                                  <p:stCondLst>
                                    <p:cond delay="1000"/>
                                  </p:stCondLst>
                                  <p:childTnLst>
                                    <p:set>
                                      <p:cBhvr>
                                        <p:cTn id="60" dur="100">
                                          <p:stCondLst>
                                            <p:cond delay="0"/>
                                          </p:stCondLst>
                                        </p:cTn>
                                        <p:tgtEl>
                                          <p:spTgt spid="15"/>
                                        </p:tgtEl>
                                        <p:attrNameLst>
                                          <p:attrName>style.visibility</p:attrName>
                                        </p:attrNameLst>
                                      </p:cBhvr>
                                      <p:to>
                                        <p:strVal val="visible"/>
                                      </p:to>
                                    </p:set>
                                  </p:childTnLst>
                                </p:cTn>
                              </p:par>
                              <p:par>
                                <p:cTn id="61" presetID="11" presetClass="entr" presetSubtype="0" fill="hold" nodeType="withEffect">
                                  <p:stCondLst>
                                    <p:cond delay="1100"/>
                                  </p:stCondLst>
                                  <p:childTnLst>
                                    <p:set>
                                      <p:cBhvr>
                                        <p:cTn id="62" dur="100">
                                          <p:stCondLst>
                                            <p:cond delay="0"/>
                                          </p:stCondLst>
                                        </p:cTn>
                                        <p:tgtEl>
                                          <p:spTgt spid="16"/>
                                        </p:tgtEl>
                                        <p:attrNameLst>
                                          <p:attrName>style.visibility</p:attrName>
                                        </p:attrNameLst>
                                      </p:cBhvr>
                                      <p:to>
                                        <p:strVal val="visible"/>
                                      </p:to>
                                    </p:set>
                                  </p:childTnLst>
                                </p:cTn>
                              </p:par>
                              <p:par>
                                <p:cTn id="63" presetID="11" presetClass="entr" presetSubtype="0" fill="hold" nodeType="withEffect">
                                  <p:stCondLst>
                                    <p:cond delay="1200"/>
                                  </p:stCondLst>
                                  <p:childTnLst>
                                    <p:set>
                                      <p:cBhvr>
                                        <p:cTn id="64" dur="100">
                                          <p:stCondLst>
                                            <p:cond delay="0"/>
                                          </p:stCondLst>
                                        </p:cTn>
                                        <p:tgtEl>
                                          <p:spTgt spid="17"/>
                                        </p:tgtEl>
                                        <p:attrNameLst>
                                          <p:attrName>style.visibility</p:attrName>
                                        </p:attrNameLst>
                                      </p:cBhvr>
                                      <p:to>
                                        <p:strVal val="visible"/>
                                      </p:to>
                                    </p:set>
                                  </p:childTnLst>
                                </p:cTn>
                              </p:par>
                              <p:par>
                                <p:cTn id="65" presetID="11" presetClass="entr" presetSubtype="0" fill="hold" nodeType="withEffect">
                                  <p:stCondLst>
                                    <p:cond delay="1300"/>
                                  </p:stCondLst>
                                  <p:childTnLst>
                                    <p:set>
                                      <p:cBhvr>
                                        <p:cTn id="66" dur="100">
                                          <p:stCondLst>
                                            <p:cond delay="0"/>
                                          </p:stCondLst>
                                        </p:cTn>
                                        <p:tgtEl>
                                          <p:spTgt spid="15"/>
                                        </p:tgtEl>
                                        <p:attrNameLst>
                                          <p:attrName>style.visibility</p:attrName>
                                        </p:attrNameLst>
                                      </p:cBhvr>
                                      <p:to>
                                        <p:strVal val="visible"/>
                                      </p:to>
                                    </p:set>
                                  </p:childTnLst>
                                </p:cTn>
                              </p:par>
                              <p:par>
                                <p:cTn id="67" presetID="11" presetClass="entr" presetSubtype="0" fill="hold" nodeType="withEffect">
                                  <p:stCondLst>
                                    <p:cond delay="1400"/>
                                  </p:stCondLst>
                                  <p:childTnLst>
                                    <p:set>
                                      <p:cBhvr>
                                        <p:cTn id="68" dur="100">
                                          <p:stCondLst>
                                            <p:cond delay="0"/>
                                          </p:stCondLst>
                                        </p:cTn>
                                        <p:tgtEl>
                                          <p:spTgt spid="16"/>
                                        </p:tgtEl>
                                        <p:attrNameLst>
                                          <p:attrName>style.visibility</p:attrName>
                                        </p:attrNameLst>
                                      </p:cBhvr>
                                      <p:to>
                                        <p:strVal val="visible"/>
                                      </p:to>
                                    </p:set>
                                  </p:childTnLst>
                                </p:cTn>
                              </p:par>
                              <p:par>
                                <p:cTn id="69" presetID="11" presetClass="entr" presetSubtype="0" fill="hold" nodeType="withEffect">
                                  <p:stCondLst>
                                    <p:cond delay="1500"/>
                                  </p:stCondLst>
                                  <p:childTnLst>
                                    <p:set>
                                      <p:cBhvr>
                                        <p:cTn id="70" dur="100">
                                          <p:stCondLst>
                                            <p:cond delay="0"/>
                                          </p:stCondLst>
                                        </p:cTn>
                                        <p:tgtEl>
                                          <p:spTgt spid="17"/>
                                        </p:tgtEl>
                                        <p:attrNameLst>
                                          <p:attrName>style.visibility</p:attrName>
                                        </p:attrNameLst>
                                      </p:cBhvr>
                                      <p:to>
                                        <p:strVal val="visible"/>
                                      </p:to>
                                    </p:set>
                                  </p:childTnLst>
                                </p:cTn>
                              </p:par>
                              <p:par>
                                <p:cTn id="71" presetID="11" presetClass="entr" presetSubtype="0" fill="hold" nodeType="withEffect">
                                  <p:stCondLst>
                                    <p:cond delay="1600"/>
                                  </p:stCondLst>
                                  <p:childTnLst>
                                    <p:set>
                                      <p:cBhvr>
                                        <p:cTn id="72" dur="100">
                                          <p:stCondLst>
                                            <p:cond delay="0"/>
                                          </p:stCondLst>
                                        </p:cTn>
                                        <p:tgtEl>
                                          <p:spTgt spid="15"/>
                                        </p:tgtEl>
                                        <p:attrNameLst>
                                          <p:attrName>style.visibility</p:attrName>
                                        </p:attrNameLst>
                                      </p:cBhvr>
                                      <p:to>
                                        <p:strVal val="visible"/>
                                      </p:to>
                                    </p:set>
                                  </p:childTnLst>
                                </p:cTn>
                              </p:par>
                              <p:par>
                                <p:cTn id="73" presetID="11" presetClass="entr" presetSubtype="0" fill="hold" nodeType="withEffect">
                                  <p:stCondLst>
                                    <p:cond delay="1700"/>
                                  </p:stCondLst>
                                  <p:childTnLst>
                                    <p:set>
                                      <p:cBhvr>
                                        <p:cTn id="74" dur="100">
                                          <p:stCondLst>
                                            <p:cond delay="0"/>
                                          </p:stCondLst>
                                        </p:cTn>
                                        <p:tgtEl>
                                          <p:spTgt spid="16"/>
                                        </p:tgtEl>
                                        <p:attrNameLst>
                                          <p:attrName>style.visibility</p:attrName>
                                        </p:attrNameLst>
                                      </p:cBhvr>
                                      <p:to>
                                        <p:strVal val="visible"/>
                                      </p:to>
                                    </p:set>
                                  </p:childTnLst>
                                </p:cTn>
                              </p:par>
                              <p:par>
                                <p:cTn id="75" presetID="11" presetClass="entr" presetSubtype="0" fill="hold" nodeType="withEffect">
                                  <p:stCondLst>
                                    <p:cond delay="1800"/>
                                  </p:stCondLst>
                                  <p:childTnLst>
                                    <p:set>
                                      <p:cBhvr>
                                        <p:cTn id="76" dur="100">
                                          <p:stCondLst>
                                            <p:cond delay="0"/>
                                          </p:stCondLst>
                                        </p:cTn>
                                        <p:tgtEl>
                                          <p:spTgt spid="17"/>
                                        </p:tgtEl>
                                        <p:attrNameLst>
                                          <p:attrName>style.visibility</p:attrName>
                                        </p:attrNameLst>
                                      </p:cBhvr>
                                      <p:to>
                                        <p:strVal val="visible"/>
                                      </p:to>
                                    </p:set>
                                  </p:childTnLst>
                                </p:cTn>
                              </p:par>
                              <p:par>
                                <p:cTn id="77" presetID="11" presetClass="entr" presetSubtype="0" fill="hold" nodeType="withEffect">
                                  <p:stCondLst>
                                    <p:cond delay="1900"/>
                                  </p:stCondLst>
                                  <p:childTnLst>
                                    <p:set>
                                      <p:cBhvr>
                                        <p:cTn id="78" dur="100">
                                          <p:stCondLst>
                                            <p:cond delay="0"/>
                                          </p:stCondLst>
                                        </p:cTn>
                                        <p:tgtEl>
                                          <p:spTgt spid="15"/>
                                        </p:tgtEl>
                                        <p:attrNameLst>
                                          <p:attrName>style.visibility</p:attrName>
                                        </p:attrNameLst>
                                      </p:cBhvr>
                                      <p:to>
                                        <p:strVal val="visible"/>
                                      </p:to>
                                    </p:set>
                                  </p:childTnLst>
                                </p:cTn>
                              </p:par>
                              <p:par>
                                <p:cTn id="79" presetID="11" presetClass="entr" presetSubtype="0" fill="hold" nodeType="withEffect">
                                  <p:stCondLst>
                                    <p:cond delay="2000"/>
                                  </p:stCondLst>
                                  <p:childTnLst>
                                    <p:set>
                                      <p:cBhvr>
                                        <p:cTn id="80" dur="100">
                                          <p:stCondLst>
                                            <p:cond delay="0"/>
                                          </p:stCondLst>
                                        </p:cTn>
                                        <p:tgtEl>
                                          <p:spTgt spid="16"/>
                                        </p:tgtEl>
                                        <p:attrNameLst>
                                          <p:attrName>style.visibility</p:attrName>
                                        </p:attrNameLst>
                                      </p:cBhvr>
                                      <p:to>
                                        <p:strVal val="visible"/>
                                      </p:to>
                                    </p:set>
                                  </p:childTnLst>
                                </p:cTn>
                              </p:par>
                              <p:par>
                                <p:cTn id="81" presetID="11" presetClass="entr" presetSubtype="0" fill="hold" nodeType="withEffect">
                                  <p:stCondLst>
                                    <p:cond delay="2100"/>
                                  </p:stCondLst>
                                  <p:childTnLst>
                                    <p:set>
                                      <p:cBhvr>
                                        <p:cTn id="82" dur="100">
                                          <p:stCondLst>
                                            <p:cond delay="0"/>
                                          </p:stCondLst>
                                        </p:cTn>
                                        <p:tgtEl>
                                          <p:spTgt spid="17"/>
                                        </p:tgtEl>
                                        <p:attrNameLst>
                                          <p:attrName>style.visibility</p:attrName>
                                        </p:attrNameLst>
                                      </p:cBhvr>
                                      <p:to>
                                        <p:strVal val="visible"/>
                                      </p:to>
                                    </p:set>
                                  </p:childTnLst>
                                </p:cTn>
                              </p:par>
                              <p:par>
                                <p:cTn id="83" presetID="0" presetClass="path" presetSubtype="0" accel="50000" decel="50000" fill="hold" nodeType="withEffect">
                                  <p:stCondLst>
                                    <p:cond delay="0"/>
                                  </p:stCondLst>
                                  <p:childTnLst>
                                    <p:animMotion origin="layout" path="M -3.33333E-6 -7.40741E-6 L 1.40174 -0.75209 " pathEditMode="relative" ptsTypes="AA">
                                      <p:cBhvr>
                                        <p:cTn id="84" dur="2000" fill="hold"/>
                                        <p:tgtEl>
                                          <p:spTgt spid="15"/>
                                        </p:tgtEl>
                                        <p:attrNameLst>
                                          <p:attrName>ppt_x,ppt_y</p:attrName>
                                        </p:attrNameLst>
                                      </p:cBhvr>
                                    </p:animMotion>
                                  </p:childTnLst>
                                </p:cTn>
                              </p:par>
                              <p:par>
                                <p:cTn id="85" presetID="0" presetClass="path" presetSubtype="0" accel="50000" decel="50000" fill="hold" nodeType="withEffect">
                                  <p:stCondLst>
                                    <p:cond delay="0"/>
                                  </p:stCondLst>
                                  <p:childTnLst>
                                    <p:animMotion origin="layout" path="M 1.38889E-6 -1.11111E-6 L 1.40174 -0.75208 " pathEditMode="relative" ptsTypes="AA">
                                      <p:cBhvr>
                                        <p:cTn id="86" dur="2000" fill="hold"/>
                                        <p:tgtEl>
                                          <p:spTgt spid="16"/>
                                        </p:tgtEl>
                                        <p:attrNameLst>
                                          <p:attrName>ppt_x,ppt_y</p:attrName>
                                        </p:attrNameLst>
                                      </p:cBhvr>
                                    </p:animMotion>
                                  </p:childTnLst>
                                </p:cTn>
                              </p:par>
                              <p:par>
                                <p:cTn id="87" presetID="0" presetClass="path" presetSubtype="0" accel="50000" decel="50000" fill="hold" nodeType="withEffect">
                                  <p:stCondLst>
                                    <p:cond delay="0"/>
                                  </p:stCondLst>
                                  <p:childTnLst>
                                    <p:animMotion origin="layout" path="M -8.33333E-7 -1.11111E-6 L 1.40174 -0.75208 " pathEditMode="relative" ptsTypes="AA">
                                      <p:cBhvr>
                                        <p:cTn id="88" dur="2000" fill="hold"/>
                                        <p:tgtEl>
                                          <p:spTgt spid="17"/>
                                        </p:tgtEl>
                                        <p:attrNameLst>
                                          <p:attrName>ppt_x,ppt_y</p:attrName>
                                        </p:attrNameLst>
                                      </p:cBhvr>
                                    </p:animMotion>
                                  </p:childTnLst>
                                </p:cTn>
                              </p:par>
                              <p:par>
                                <p:cTn id="89" presetID="11" presetClass="entr" presetSubtype="0" fill="hold" nodeType="withEffect">
                                  <p:stCondLst>
                                    <p:cond delay="0"/>
                                  </p:stCondLst>
                                  <p:childTnLst>
                                    <p:set>
                                      <p:cBhvr>
                                        <p:cTn id="90" dur="100">
                                          <p:stCondLst>
                                            <p:cond delay="0"/>
                                          </p:stCondLst>
                                        </p:cTn>
                                        <p:tgtEl>
                                          <p:spTgt spid="18"/>
                                        </p:tgtEl>
                                        <p:attrNameLst>
                                          <p:attrName>style.visibility</p:attrName>
                                        </p:attrNameLst>
                                      </p:cBhvr>
                                      <p:to>
                                        <p:strVal val="visible"/>
                                      </p:to>
                                    </p:set>
                                  </p:childTnLst>
                                </p:cTn>
                              </p:par>
                              <p:par>
                                <p:cTn id="91" presetID="11" presetClass="entr" presetSubtype="0" fill="hold" nodeType="withEffect">
                                  <p:stCondLst>
                                    <p:cond delay="200"/>
                                  </p:stCondLst>
                                  <p:childTnLst>
                                    <p:set>
                                      <p:cBhvr>
                                        <p:cTn id="92" dur="100">
                                          <p:stCondLst>
                                            <p:cond delay="0"/>
                                          </p:stCondLst>
                                        </p:cTn>
                                        <p:tgtEl>
                                          <p:spTgt spid="19"/>
                                        </p:tgtEl>
                                        <p:attrNameLst>
                                          <p:attrName>style.visibility</p:attrName>
                                        </p:attrNameLst>
                                      </p:cBhvr>
                                      <p:to>
                                        <p:strVal val="visible"/>
                                      </p:to>
                                    </p:set>
                                  </p:childTnLst>
                                </p:cTn>
                              </p:par>
                              <p:par>
                                <p:cTn id="93" presetID="11" presetClass="entr" presetSubtype="0" fill="hold" nodeType="withEffect">
                                  <p:stCondLst>
                                    <p:cond delay="300"/>
                                  </p:stCondLst>
                                  <p:childTnLst>
                                    <p:set>
                                      <p:cBhvr>
                                        <p:cTn id="94" dur="100">
                                          <p:stCondLst>
                                            <p:cond delay="0"/>
                                          </p:stCondLst>
                                        </p:cTn>
                                        <p:tgtEl>
                                          <p:spTgt spid="20"/>
                                        </p:tgtEl>
                                        <p:attrNameLst>
                                          <p:attrName>style.visibility</p:attrName>
                                        </p:attrNameLst>
                                      </p:cBhvr>
                                      <p:to>
                                        <p:strVal val="visible"/>
                                      </p:to>
                                    </p:set>
                                  </p:childTnLst>
                                </p:cTn>
                              </p:par>
                              <p:par>
                                <p:cTn id="95" presetID="11" presetClass="entr" presetSubtype="0" fill="hold" nodeType="withEffect">
                                  <p:stCondLst>
                                    <p:cond delay="400"/>
                                  </p:stCondLst>
                                  <p:childTnLst>
                                    <p:set>
                                      <p:cBhvr>
                                        <p:cTn id="96" dur="100">
                                          <p:stCondLst>
                                            <p:cond delay="0"/>
                                          </p:stCondLst>
                                        </p:cTn>
                                        <p:tgtEl>
                                          <p:spTgt spid="18"/>
                                        </p:tgtEl>
                                        <p:attrNameLst>
                                          <p:attrName>style.visibility</p:attrName>
                                        </p:attrNameLst>
                                      </p:cBhvr>
                                      <p:to>
                                        <p:strVal val="visible"/>
                                      </p:to>
                                    </p:set>
                                  </p:childTnLst>
                                </p:cTn>
                              </p:par>
                              <p:par>
                                <p:cTn id="97" presetID="11" presetClass="entr" presetSubtype="0" fill="hold" nodeType="withEffect">
                                  <p:stCondLst>
                                    <p:cond delay="500"/>
                                  </p:stCondLst>
                                  <p:childTnLst>
                                    <p:set>
                                      <p:cBhvr>
                                        <p:cTn id="98" dur="100">
                                          <p:stCondLst>
                                            <p:cond delay="0"/>
                                          </p:stCondLst>
                                        </p:cTn>
                                        <p:tgtEl>
                                          <p:spTgt spid="19"/>
                                        </p:tgtEl>
                                        <p:attrNameLst>
                                          <p:attrName>style.visibility</p:attrName>
                                        </p:attrNameLst>
                                      </p:cBhvr>
                                      <p:to>
                                        <p:strVal val="visible"/>
                                      </p:to>
                                    </p:set>
                                  </p:childTnLst>
                                </p:cTn>
                              </p:par>
                              <p:par>
                                <p:cTn id="99" presetID="11" presetClass="entr" presetSubtype="0" fill="hold" nodeType="withEffect">
                                  <p:stCondLst>
                                    <p:cond delay="600"/>
                                  </p:stCondLst>
                                  <p:childTnLst>
                                    <p:set>
                                      <p:cBhvr>
                                        <p:cTn id="100" dur="100">
                                          <p:stCondLst>
                                            <p:cond delay="0"/>
                                          </p:stCondLst>
                                        </p:cTn>
                                        <p:tgtEl>
                                          <p:spTgt spid="20"/>
                                        </p:tgtEl>
                                        <p:attrNameLst>
                                          <p:attrName>style.visibility</p:attrName>
                                        </p:attrNameLst>
                                      </p:cBhvr>
                                      <p:to>
                                        <p:strVal val="visible"/>
                                      </p:to>
                                    </p:set>
                                  </p:childTnLst>
                                </p:cTn>
                              </p:par>
                              <p:par>
                                <p:cTn id="101" presetID="11" presetClass="entr" presetSubtype="0" fill="hold" nodeType="withEffect">
                                  <p:stCondLst>
                                    <p:cond delay="700"/>
                                  </p:stCondLst>
                                  <p:childTnLst>
                                    <p:set>
                                      <p:cBhvr>
                                        <p:cTn id="102" dur="100">
                                          <p:stCondLst>
                                            <p:cond delay="0"/>
                                          </p:stCondLst>
                                        </p:cTn>
                                        <p:tgtEl>
                                          <p:spTgt spid="18"/>
                                        </p:tgtEl>
                                        <p:attrNameLst>
                                          <p:attrName>style.visibility</p:attrName>
                                        </p:attrNameLst>
                                      </p:cBhvr>
                                      <p:to>
                                        <p:strVal val="visible"/>
                                      </p:to>
                                    </p:set>
                                  </p:childTnLst>
                                </p:cTn>
                              </p:par>
                              <p:par>
                                <p:cTn id="103" presetID="11" presetClass="entr" presetSubtype="0" fill="hold" nodeType="withEffect">
                                  <p:stCondLst>
                                    <p:cond delay="800"/>
                                  </p:stCondLst>
                                  <p:childTnLst>
                                    <p:set>
                                      <p:cBhvr>
                                        <p:cTn id="104" dur="100">
                                          <p:stCondLst>
                                            <p:cond delay="0"/>
                                          </p:stCondLst>
                                        </p:cTn>
                                        <p:tgtEl>
                                          <p:spTgt spid="19"/>
                                        </p:tgtEl>
                                        <p:attrNameLst>
                                          <p:attrName>style.visibility</p:attrName>
                                        </p:attrNameLst>
                                      </p:cBhvr>
                                      <p:to>
                                        <p:strVal val="visible"/>
                                      </p:to>
                                    </p:set>
                                  </p:childTnLst>
                                </p:cTn>
                              </p:par>
                              <p:par>
                                <p:cTn id="105" presetID="11" presetClass="entr" presetSubtype="0" fill="hold" nodeType="withEffect">
                                  <p:stCondLst>
                                    <p:cond delay="900"/>
                                  </p:stCondLst>
                                  <p:childTnLst>
                                    <p:set>
                                      <p:cBhvr>
                                        <p:cTn id="106" dur="100">
                                          <p:stCondLst>
                                            <p:cond delay="0"/>
                                          </p:stCondLst>
                                        </p:cTn>
                                        <p:tgtEl>
                                          <p:spTgt spid="20"/>
                                        </p:tgtEl>
                                        <p:attrNameLst>
                                          <p:attrName>style.visibility</p:attrName>
                                        </p:attrNameLst>
                                      </p:cBhvr>
                                      <p:to>
                                        <p:strVal val="visible"/>
                                      </p:to>
                                    </p:set>
                                  </p:childTnLst>
                                </p:cTn>
                              </p:par>
                              <p:par>
                                <p:cTn id="107" presetID="11" presetClass="entr" presetSubtype="0" fill="hold" nodeType="withEffect">
                                  <p:stCondLst>
                                    <p:cond delay="1000"/>
                                  </p:stCondLst>
                                  <p:childTnLst>
                                    <p:set>
                                      <p:cBhvr>
                                        <p:cTn id="108" dur="100">
                                          <p:stCondLst>
                                            <p:cond delay="0"/>
                                          </p:stCondLst>
                                        </p:cTn>
                                        <p:tgtEl>
                                          <p:spTgt spid="18"/>
                                        </p:tgtEl>
                                        <p:attrNameLst>
                                          <p:attrName>style.visibility</p:attrName>
                                        </p:attrNameLst>
                                      </p:cBhvr>
                                      <p:to>
                                        <p:strVal val="visible"/>
                                      </p:to>
                                    </p:set>
                                  </p:childTnLst>
                                </p:cTn>
                              </p:par>
                              <p:par>
                                <p:cTn id="109" presetID="11" presetClass="entr" presetSubtype="0" fill="hold" nodeType="withEffect">
                                  <p:stCondLst>
                                    <p:cond delay="1100"/>
                                  </p:stCondLst>
                                  <p:childTnLst>
                                    <p:set>
                                      <p:cBhvr>
                                        <p:cTn id="110" dur="100">
                                          <p:stCondLst>
                                            <p:cond delay="0"/>
                                          </p:stCondLst>
                                        </p:cTn>
                                        <p:tgtEl>
                                          <p:spTgt spid="19"/>
                                        </p:tgtEl>
                                        <p:attrNameLst>
                                          <p:attrName>style.visibility</p:attrName>
                                        </p:attrNameLst>
                                      </p:cBhvr>
                                      <p:to>
                                        <p:strVal val="visible"/>
                                      </p:to>
                                    </p:set>
                                  </p:childTnLst>
                                </p:cTn>
                              </p:par>
                              <p:par>
                                <p:cTn id="111" presetID="11" presetClass="entr" presetSubtype="0" fill="hold" nodeType="withEffect">
                                  <p:stCondLst>
                                    <p:cond delay="1200"/>
                                  </p:stCondLst>
                                  <p:childTnLst>
                                    <p:set>
                                      <p:cBhvr>
                                        <p:cTn id="112" dur="100">
                                          <p:stCondLst>
                                            <p:cond delay="0"/>
                                          </p:stCondLst>
                                        </p:cTn>
                                        <p:tgtEl>
                                          <p:spTgt spid="20"/>
                                        </p:tgtEl>
                                        <p:attrNameLst>
                                          <p:attrName>style.visibility</p:attrName>
                                        </p:attrNameLst>
                                      </p:cBhvr>
                                      <p:to>
                                        <p:strVal val="visible"/>
                                      </p:to>
                                    </p:set>
                                  </p:childTnLst>
                                </p:cTn>
                              </p:par>
                              <p:par>
                                <p:cTn id="113" presetID="11" presetClass="entr" presetSubtype="0" fill="hold" nodeType="withEffect">
                                  <p:stCondLst>
                                    <p:cond delay="1300"/>
                                  </p:stCondLst>
                                  <p:childTnLst>
                                    <p:set>
                                      <p:cBhvr>
                                        <p:cTn id="114" dur="100">
                                          <p:stCondLst>
                                            <p:cond delay="0"/>
                                          </p:stCondLst>
                                        </p:cTn>
                                        <p:tgtEl>
                                          <p:spTgt spid="18"/>
                                        </p:tgtEl>
                                        <p:attrNameLst>
                                          <p:attrName>style.visibility</p:attrName>
                                        </p:attrNameLst>
                                      </p:cBhvr>
                                      <p:to>
                                        <p:strVal val="visible"/>
                                      </p:to>
                                    </p:set>
                                  </p:childTnLst>
                                </p:cTn>
                              </p:par>
                              <p:par>
                                <p:cTn id="115" presetID="11" presetClass="entr" presetSubtype="0" fill="hold" nodeType="withEffect">
                                  <p:stCondLst>
                                    <p:cond delay="1400"/>
                                  </p:stCondLst>
                                  <p:childTnLst>
                                    <p:set>
                                      <p:cBhvr>
                                        <p:cTn id="116" dur="100">
                                          <p:stCondLst>
                                            <p:cond delay="0"/>
                                          </p:stCondLst>
                                        </p:cTn>
                                        <p:tgtEl>
                                          <p:spTgt spid="19"/>
                                        </p:tgtEl>
                                        <p:attrNameLst>
                                          <p:attrName>style.visibility</p:attrName>
                                        </p:attrNameLst>
                                      </p:cBhvr>
                                      <p:to>
                                        <p:strVal val="visible"/>
                                      </p:to>
                                    </p:set>
                                  </p:childTnLst>
                                </p:cTn>
                              </p:par>
                              <p:par>
                                <p:cTn id="117" presetID="11" presetClass="entr" presetSubtype="0" fill="hold" nodeType="withEffect">
                                  <p:stCondLst>
                                    <p:cond delay="1500"/>
                                  </p:stCondLst>
                                  <p:childTnLst>
                                    <p:set>
                                      <p:cBhvr>
                                        <p:cTn id="118" dur="100">
                                          <p:stCondLst>
                                            <p:cond delay="0"/>
                                          </p:stCondLst>
                                        </p:cTn>
                                        <p:tgtEl>
                                          <p:spTgt spid="20"/>
                                        </p:tgtEl>
                                        <p:attrNameLst>
                                          <p:attrName>style.visibility</p:attrName>
                                        </p:attrNameLst>
                                      </p:cBhvr>
                                      <p:to>
                                        <p:strVal val="visible"/>
                                      </p:to>
                                    </p:set>
                                  </p:childTnLst>
                                </p:cTn>
                              </p:par>
                              <p:par>
                                <p:cTn id="119" presetID="11" presetClass="entr" presetSubtype="0" fill="hold" nodeType="withEffect">
                                  <p:stCondLst>
                                    <p:cond delay="1600"/>
                                  </p:stCondLst>
                                  <p:childTnLst>
                                    <p:set>
                                      <p:cBhvr>
                                        <p:cTn id="120" dur="100">
                                          <p:stCondLst>
                                            <p:cond delay="0"/>
                                          </p:stCondLst>
                                        </p:cTn>
                                        <p:tgtEl>
                                          <p:spTgt spid="18"/>
                                        </p:tgtEl>
                                        <p:attrNameLst>
                                          <p:attrName>style.visibility</p:attrName>
                                        </p:attrNameLst>
                                      </p:cBhvr>
                                      <p:to>
                                        <p:strVal val="visible"/>
                                      </p:to>
                                    </p:set>
                                  </p:childTnLst>
                                </p:cTn>
                              </p:par>
                              <p:par>
                                <p:cTn id="121" presetID="11" presetClass="entr" presetSubtype="0" fill="hold" nodeType="withEffect">
                                  <p:stCondLst>
                                    <p:cond delay="1700"/>
                                  </p:stCondLst>
                                  <p:childTnLst>
                                    <p:set>
                                      <p:cBhvr>
                                        <p:cTn id="122" dur="100">
                                          <p:stCondLst>
                                            <p:cond delay="0"/>
                                          </p:stCondLst>
                                        </p:cTn>
                                        <p:tgtEl>
                                          <p:spTgt spid="19"/>
                                        </p:tgtEl>
                                        <p:attrNameLst>
                                          <p:attrName>style.visibility</p:attrName>
                                        </p:attrNameLst>
                                      </p:cBhvr>
                                      <p:to>
                                        <p:strVal val="visible"/>
                                      </p:to>
                                    </p:set>
                                  </p:childTnLst>
                                </p:cTn>
                              </p:par>
                              <p:par>
                                <p:cTn id="123" presetID="11" presetClass="entr" presetSubtype="0" fill="hold" nodeType="withEffect">
                                  <p:stCondLst>
                                    <p:cond delay="1800"/>
                                  </p:stCondLst>
                                  <p:childTnLst>
                                    <p:set>
                                      <p:cBhvr>
                                        <p:cTn id="124" dur="100">
                                          <p:stCondLst>
                                            <p:cond delay="0"/>
                                          </p:stCondLst>
                                        </p:cTn>
                                        <p:tgtEl>
                                          <p:spTgt spid="20"/>
                                        </p:tgtEl>
                                        <p:attrNameLst>
                                          <p:attrName>style.visibility</p:attrName>
                                        </p:attrNameLst>
                                      </p:cBhvr>
                                      <p:to>
                                        <p:strVal val="visible"/>
                                      </p:to>
                                    </p:set>
                                  </p:childTnLst>
                                </p:cTn>
                              </p:par>
                              <p:par>
                                <p:cTn id="125" presetID="11" presetClass="entr" presetSubtype="0" fill="hold" nodeType="withEffect">
                                  <p:stCondLst>
                                    <p:cond delay="1900"/>
                                  </p:stCondLst>
                                  <p:childTnLst>
                                    <p:set>
                                      <p:cBhvr>
                                        <p:cTn id="126" dur="100">
                                          <p:stCondLst>
                                            <p:cond delay="0"/>
                                          </p:stCondLst>
                                        </p:cTn>
                                        <p:tgtEl>
                                          <p:spTgt spid="18"/>
                                        </p:tgtEl>
                                        <p:attrNameLst>
                                          <p:attrName>style.visibility</p:attrName>
                                        </p:attrNameLst>
                                      </p:cBhvr>
                                      <p:to>
                                        <p:strVal val="visible"/>
                                      </p:to>
                                    </p:set>
                                  </p:childTnLst>
                                </p:cTn>
                              </p:par>
                              <p:par>
                                <p:cTn id="127" presetID="11" presetClass="entr" presetSubtype="0" fill="hold" nodeType="withEffect">
                                  <p:stCondLst>
                                    <p:cond delay="2000"/>
                                  </p:stCondLst>
                                  <p:childTnLst>
                                    <p:set>
                                      <p:cBhvr>
                                        <p:cTn id="128" dur="100">
                                          <p:stCondLst>
                                            <p:cond delay="0"/>
                                          </p:stCondLst>
                                        </p:cTn>
                                        <p:tgtEl>
                                          <p:spTgt spid="19"/>
                                        </p:tgtEl>
                                        <p:attrNameLst>
                                          <p:attrName>style.visibility</p:attrName>
                                        </p:attrNameLst>
                                      </p:cBhvr>
                                      <p:to>
                                        <p:strVal val="visible"/>
                                      </p:to>
                                    </p:set>
                                  </p:childTnLst>
                                </p:cTn>
                              </p:par>
                              <p:par>
                                <p:cTn id="129" presetID="11" presetClass="entr" presetSubtype="0" fill="hold" nodeType="withEffect">
                                  <p:stCondLst>
                                    <p:cond delay="2100"/>
                                  </p:stCondLst>
                                  <p:childTnLst>
                                    <p:set>
                                      <p:cBhvr>
                                        <p:cTn id="130" dur="100">
                                          <p:stCondLst>
                                            <p:cond delay="0"/>
                                          </p:stCondLst>
                                        </p:cTn>
                                        <p:tgtEl>
                                          <p:spTgt spid="20"/>
                                        </p:tgtEl>
                                        <p:attrNameLst>
                                          <p:attrName>style.visibility</p:attrName>
                                        </p:attrNameLst>
                                      </p:cBhvr>
                                      <p:to>
                                        <p:strVal val="visible"/>
                                      </p:to>
                                    </p:set>
                                  </p:childTnLst>
                                </p:cTn>
                              </p:par>
                              <p:par>
                                <p:cTn id="131" presetID="0" presetClass="path" presetSubtype="0" accel="50000" decel="50000" fill="hold" nodeType="withEffect">
                                  <p:stCondLst>
                                    <p:cond delay="0"/>
                                  </p:stCondLst>
                                  <p:childTnLst>
                                    <p:animMotion origin="layout" path="M -3.33333E-6 -7.40741E-6 L 1.40174 -0.75209 " pathEditMode="relative" ptsTypes="AA">
                                      <p:cBhvr>
                                        <p:cTn id="132" dur="2000" fill="hold"/>
                                        <p:tgtEl>
                                          <p:spTgt spid="18"/>
                                        </p:tgtEl>
                                        <p:attrNameLst>
                                          <p:attrName>ppt_x,ppt_y</p:attrName>
                                        </p:attrNameLst>
                                      </p:cBhvr>
                                    </p:animMotion>
                                  </p:childTnLst>
                                </p:cTn>
                              </p:par>
                              <p:par>
                                <p:cTn id="133" presetID="0" presetClass="path" presetSubtype="0" accel="50000" decel="50000" fill="hold" nodeType="withEffect">
                                  <p:stCondLst>
                                    <p:cond delay="0"/>
                                  </p:stCondLst>
                                  <p:childTnLst>
                                    <p:animMotion origin="layout" path="M 1.38889E-6 -1.11111E-6 L 1.40174 -0.75208 " pathEditMode="relative" ptsTypes="AA">
                                      <p:cBhvr>
                                        <p:cTn id="134" dur="2000" fill="hold"/>
                                        <p:tgtEl>
                                          <p:spTgt spid="19"/>
                                        </p:tgtEl>
                                        <p:attrNameLst>
                                          <p:attrName>ppt_x,ppt_y</p:attrName>
                                        </p:attrNameLst>
                                      </p:cBhvr>
                                    </p:animMotion>
                                  </p:childTnLst>
                                </p:cTn>
                              </p:par>
                              <p:par>
                                <p:cTn id="135" presetID="0" presetClass="path" presetSubtype="0" accel="50000" decel="50000" fill="hold" nodeType="withEffect">
                                  <p:stCondLst>
                                    <p:cond delay="0"/>
                                  </p:stCondLst>
                                  <p:childTnLst>
                                    <p:animMotion origin="layout" path="M -8.33333E-7 -1.11111E-6 L 1.40174 -0.75208 " pathEditMode="relative" ptsTypes="AA">
                                      <p:cBhvr>
                                        <p:cTn id="136" dur="2000" fill="hold"/>
                                        <p:tgtEl>
                                          <p:spTgt spid="20"/>
                                        </p:tgtEl>
                                        <p:attrNameLst>
                                          <p:attrName>ppt_x,ppt_y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2" name="Group 167"/>
          <p:cNvGrpSpPr>
            <a:grpSpLocks/>
          </p:cNvGrpSpPr>
          <p:nvPr/>
        </p:nvGrpSpPr>
        <p:grpSpPr bwMode="auto">
          <a:xfrm>
            <a:off x="4353543" y="1340563"/>
            <a:ext cx="4219974" cy="3265783"/>
            <a:chOff x="3455" y="952"/>
            <a:chExt cx="3349" cy="2591"/>
          </a:xfrm>
        </p:grpSpPr>
        <p:sp>
          <p:nvSpPr>
            <p:cNvPr id="33" name="AutoShape 4"/>
            <p:cNvSpPr>
              <a:spLocks noChangeArrowheads="1"/>
            </p:cNvSpPr>
            <p:nvPr/>
          </p:nvSpPr>
          <p:spPr bwMode="auto">
            <a:xfrm rot="10800000">
              <a:off x="3455" y="3447"/>
              <a:ext cx="3349" cy="96"/>
            </a:xfrm>
            <a:custGeom>
              <a:avLst/>
              <a:gdLst>
                <a:gd name="T0" fmla="*/ 791286937 w 21600"/>
                <a:gd name="T1" fmla="*/ 606941 h 21600"/>
                <a:gd name="T2" fmla="*/ 412148551 w 21600"/>
                <a:gd name="T3" fmla="*/ 1213875 h 21600"/>
                <a:gd name="T4" fmla="*/ 33009970 w 21600"/>
                <a:gd name="T5" fmla="*/ 606941 h 21600"/>
                <a:gd name="T6" fmla="*/ 412148551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chemeClr val="tx1">
                    <a:alpha val="50000"/>
                  </a:schemeClr>
                </a:gs>
              </a:gsLst>
              <a:lin ang="5400000" scaled="1"/>
            </a:gradFill>
            <a:ln>
              <a:noFill/>
            </a:ln>
            <a:extLst>
              <a:ext uri="{91240B29-F687-4F45-9708-019B960494DF}">
                <a14:hiddenLine xmlns:a14="http://schemas.microsoft.com/office/drawing/2010/main" xmlns="" w="28575" algn="ctr">
                  <a:solidFill>
                    <a:srgbClr val="000000"/>
                  </a:solidFill>
                  <a:miter lim="800000"/>
                  <a:headEnd/>
                  <a:tailEnd/>
                </a14:hiddenLine>
              </a:ext>
            </a:extLst>
          </p:spPr>
          <p:txBody>
            <a:bodyPr wrap="none" anchor="ctr"/>
            <a:lstStyle/>
            <a:p>
              <a:endParaRPr lang="zh-CN" altLang="en-US"/>
            </a:p>
          </p:txBody>
        </p:sp>
        <p:sp>
          <p:nvSpPr>
            <p:cNvPr id="34" name="AutoShape 5"/>
            <p:cNvSpPr>
              <a:spLocks noChangeArrowheads="1"/>
            </p:cNvSpPr>
            <p:nvPr/>
          </p:nvSpPr>
          <p:spPr bwMode="auto">
            <a:xfrm>
              <a:off x="3455" y="2970"/>
              <a:ext cx="3349" cy="477"/>
            </a:xfrm>
            <a:custGeom>
              <a:avLst/>
              <a:gdLst>
                <a:gd name="T0" fmla="*/ 791286937 w 21600"/>
                <a:gd name="T1" fmla="*/ 14877399 h 21600"/>
                <a:gd name="T2" fmla="*/ 412148551 w 21600"/>
                <a:gd name="T3" fmla="*/ 29754799 h 21600"/>
                <a:gd name="T4" fmla="*/ 33009970 w 21600"/>
                <a:gd name="T5" fmla="*/ 14877399 h 21600"/>
                <a:gd name="T6" fmla="*/ 412148551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endParaRPr lang="zh-CN" altLang="en-US"/>
            </a:p>
          </p:txBody>
        </p:sp>
        <p:sp>
          <p:nvSpPr>
            <p:cNvPr id="35" name="WordArt 6"/>
            <p:cNvSpPr>
              <a:spLocks noChangeArrowheads="1" noChangeShapeType="1" noTextEdit="1"/>
            </p:cNvSpPr>
            <p:nvPr/>
          </p:nvSpPr>
          <p:spPr bwMode="auto">
            <a:xfrm>
              <a:off x="4752" y="3123"/>
              <a:ext cx="756" cy="208"/>
            </a:xfrm>
            <a:prstGeom prst="rect">
              <a:avLst/>
            </a:prstGeom>
            <a:noFill/>
            <a:ln>
              <a:noFill/>
            </a:ln>
          </p:spPr>
          <p:txBody>
            <a:bodyPr wrap="none" fromWordArt="1">
              <a:prstTxWarp prst="textPlain">
                <a:avLst>
                  <a:gd name="adj" fmla="val 50000"/>
                </a:avLst>
              </a:prstTxWarp>
            </a:bodyPr>
            <a:lstStyle/>
            <a:p>
              <a:pPr algn="ctr"/>
              <a:r>
                <a:rPr lang="en-US" altLang="zh-CN" sz="1900" b="1" kern="10" dirty="0">
                  <a:ln w="9525">
                    <a:solidFill>
                      <a:srgbClr val="008000"/>
                    </a:solidFill>
                    <a:round/>
                    <a:headEnd/>
                    <a:tailEnd/>
                  </a:ln>
                  <a:solidFill>
                    <a:schemeClr val="folHlink"/>
                  </a:solidFill>
                  <a:latin typeface="Arial"/>
                  <a:cs typeface="Arial"/>
                </a:rPr>
                <a:t>32%</a:t>
              </a:r>
              <a:endParaRPr lang="zh-CN" altLang="en-US" sz="1900" b="1" kern="10" dirty="0">
                <a:ln w="9525">
                  <a:solidFill>
                    <a:srgbClr val="008000"/>
                  </a:solidFill>
                  <a:round/>
                  <a:headEnd/>
                  <a:tailEnd/>
                </a:ln>
                <a:solidFill>
                  <a:schemeClr val="folHlink"/>
                </a:solidFill>
                <a:latin typeface="Arial"/>
                <a:cs typeface="Arial"/>
              </a:endParaRPr>
            </a:p>
          </p:txBody>
        </p:sp>
        <p:sp>
          <p:nvSpPr>
            <p:cNvPr id="36" name="AutoShape 7"/>
            <p:cNvSpPr>
              <a:spLocks noChangeArrowheads="1"/>
            </p:cNvSpPr>
            <p:nvPr/>
          </p:nvSpPr>
          <p:spPr bwMode="auto">
            <a:xfrm rot="10800000">
              <a:off x="3455" y="2592"/>
              <a:ext cx="3349" cy="368"/>
            </a:xfrm>
            <a:custGeom>
              <a:avLst/>
              <a:gdLst>
                <a:gd name="T0" fmla="*/ 712978657 w 21600"/>
                <a:gd name="T1" fmla="*/ 8873064 h 21600"/>
                <a:gd name="T2" fmla="*/ 412148551 w 21600"/>
                <a:gd name="T3" fmla="*/ 17746100 h 21600"/>
                <a:gd name="T4" fmla="*/ 111318249 w 21600"/>
                <a:gd name="T5" fmla="*/ 8873064 h 21600"/>
                <a:gd name="T6" fmla="*/ 412148551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chemeClr val="bg2">
                    <a:alpha val="39998"/>
                  </a:schemeClr>
                </a:gs>
                <a:gs pos="100000">
                  <a:schemeClr val="bg1">
                    <a:alpha val="0"/>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a:p>
          </p:txBody>
        </p:sp>
        <p:sp>
          <p:nvSpPr>
            <p:cNvPr id="37" name="AutoShape 8"/>
            <p:cNvSpPr>
              <a:spLocks noChangeArrowheads="1"/>
            </p:cNvSpPr>
            <p:nvPr/>
          </p:nvSpPr>
          <p:spPr bwMode="auto">
            <a:xfrm>
              <a:off x="3780" y="2357"/>
              <a:ext cx="2699" cy="384"/>
            </a:xfrm>
            <a:custGeom>
              <a:avLst/>
              <a:gdLst>
                <a:gd name="T0" fmla="*/ 511948310 w 21600"/>
                <a:gd name="T1" fmla="*/ 9663443 h 21600"/>
                <a:gd name="T2" fmla="*/ 267659574 w 21600"/>
                <a:gd name="T3" fmla="*/ 19326885 h 21600"/>
                <a:gd name="T4" fmla="*/ 23370680 w 21600"/>
                <a:gd name="T5" fmla="*/ 9663443 h 21600"/>
                <a:gd name="T6" fmla="*/ 267659574 w 21600"/>
                <a:gd name="T7" fmla="*/ 0 h 21600"/>
                <a:gd name="T8" fmla="*/ 0 60000 65536"/>
                <a:gd name="T9" fmla="*/ 0 60000 65536"/>
                <a:gd name="T10" fmla="*/ 0 60000 65536"/>
                <a:gd name="T11" fmla="*/ 0 60000 65536"/>
                <a:gd name="T12" fmla="*/ 2743 w 21600"/>
                <a:gd name="T13" fmla="*/ 2743 h 21600"/>
                <a:gd name="T14" fmla="*/ 18857 w 21600"/>
                <a:gd name="T15" fmla="*/ 18857 h 21600"/>
              </a:gdLst>
              <a:ahLst/>
              <a:cxnLst>
                <a:cxn ang="T8">
                  <a:pos x="T0" y="T1"/>
                </a:cxn>
                <a:cxn ang="T9">
                  <a:pos x="T2" y="T3"/>
                </a:cxn>
                <a:cxn ang="T10">
                  <a:pos x="T4" y="T5"/>
                </a:cxn>
                <a:cxn ang="T11">
                  <a:pos x="T6" y="T7"/>
                </a:cxn>
              </a:cxnLst>
              <a:rect l="T12" t="T13" r="T14" b="T15"/>
              <a:pathLst>
                <a:path w="21600" h="21600">
                  <a:moveTo>
                    <a:pt x="0" y="0"/>
                  </a:moveTo>
                  <a:lnTo>
                    <a:pt x="1885" y="21600"/>
                  </a:lnTo>
                  <a:lnTo>
                    <a:pt x="19715" y="21600"/>
                  </a:lnTo>
                  <a:lnTo>
                    <a:pt x="21600" y="0"/>
                  </a:lnTo>
                  <a:lnTo>
                    <a:pt x="0" y="0"/>
                  </a:lnTo>
                  <a:close/>
                </a:path>
              </a:pathLst>
            </a:custGeom>
            <a:solidFill>
              <a:srgbClr val="009900"/>
            </a:solidFill>
            <a:ln>
              <a:noFill/>
            </a:ln>
            <a:extLst>
              <a:ext uri="{91240B29-F687-4F45-9708-019B960494DF}">
                <a14:hiddenLine xmlns:a14="http://schemas.microsoft.com/office/drawing/2010/main" xmlns="" w="28575" algn="ctr">
                  <a:solidFill>
                    <a:srgbClr val="000000"/>
                  </a:solidFill>
                  <a:miter lim="800000"/>
                  <a:headEnd/>
                  <a:tailEnd/>
                </a14:hiddenLine>
              </a:ext>
            </a:extLst>
          </p:spPr>
          <p:txBody>
            <a:bodyPr wrap="none" anchor="ctr"/>
            <a:lstStyle/>
            <a:p>
              <a:endParaRPr lang="zh-CN" altLang="en-US"/>
            </a:p>
          </p:txBody>
        </p:sp>
        <p:sp>
          <p:nvSpPr>
            <p:cNvPr id="38" name="WordArt 9"/>
            <p:cNvSpPr>
              <a:spLocks noChangeArrowheads="1" noChangeShapeType="1" noTextEdit="1"/>
            </p:cNvSpPr>
            <p:nvPr/>
          </p:nvSpPr>
          <p:spPr bwMode="auto">
            <a:xfrm>
              <a:off x="4788" y="2449"/>
              <a:ext cx="684" cy="203"/>
            </a:xfrm>
            <a:prstGeom prst="rect">
              <a:avLst/>
            </a:prstGeom>
          </p:spPr>
          <p:txBody>
            <a:bodyPr wrap="none" fromWordArt="1">
              <a:prstTxWarp prst="textPlain">
                <a:avLst>
                  <a:gd name="adj" fmla="val 50000"/>
                </a:avLst>
              </a:prstTxWarp>
            </a:bodyPr>
            <a:lstStyle/>
            <a:p>
              <a:pPr algn="ctr"/>
              <a:r>
                <a:rPr lang="en-US" altLang="zh-CN" sz="1900" b="1" kern="10" dirty="0">
                  <a:ln w="9525">
                    <a:solidFill>
                      <a:schemeClr val="bg1"/>
                    </a:solidFill>
                    <a:round/>
                    <a:headEnd/>
                    <a:tailEnd/>
                  </a:ln>
                  <a:solidFill>
                    <a:srgbClr val="FFC000"/>
                  </a:solidFill>
                  <a:latin typeface="Arial"/>
                  <a:cs typeface="Arial"/>
                </a:rPr>
                <a:t>28%</a:t>
              </a:r>
              <a:endParaRPr lang="zh-CN" altLang="en-US" sz="1900" b="1" kern="10" dirty="0">
                <a:ln w="9525">
                  <a:solidFill>
                    <a:schemeClr val="bg1"/>
                  </a:solidFill>
                  <a:round/>
                  <a:headEnd/>
                  <a:tailEnd/>
                </a:ln>
                <a:solidFill>
                  <a:srgbClr val="FFC000"/>
                </a:solidFill>
                <a:latin typeface="Arial"/>
                <a:cs typeface="Arial"/>
              </a:endParaRPr>
            </a:p>
          </p:txBody>
        </p:sp>
        <p:sp>
          <p:nvSpPr>
            <p:cNvPr id="39" name="AutoShape 10"/>
            <p:cNvSpPr>
              <a:spLocks noChangeArrowheads="1"/>
            </p:cNvSpPr>
            <p:nvPr/>
          </p:nvSpPr>
          <p:spPr bwMode="auto">
            <a:xfrm rot="10800000">
              <a:off x="3780" y="2063"/>
              <a:ext cx="2699" cy="296"/>
            </a:xfrm>
            <a:custGeom>
              <a:avLst/>
              <a:gdLst>
                <a:gd name="T0" fmla="*/ 463026112 w 21600"/>
                <a:gd name="T1" fmla="*/ 5751801 h 21600"/>
                <a:gd name="T2" fmla="*/ 267659574 w 21600"/>
                <a:gd name="T3" fmla="*/ 11503580 h 21600"/>
                <a:gd name="T4" fmla="*/ 72292878 w 21600"/>
                <a:gd name="T5" fmla="*/ 5751801 h 21600"/>
                <a:gd name="T6" fmla="*/ 26765957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008000"/>
                </a:gs>
                <a:gs pos="100000">
                  <a:schemeClr val="folHlink">
                    <a:alpha val="0"/>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a:p>
          </p:txBody>
        </p:sp>
        <p:sp>
          <p:nvSpPr>
            <p:cNvPr id="40" name="AutoShape 12"/>
            <p:cNvSpPr>
              <a:spLocks noChangeArrowheads="1"/>
            </p:cNvSpPr>
            <p:nvPr/>
          </p:nvSpPr>
          <p:spPr bwMode="auto">
            <a:xfrm>
              <a:off x="4036" y="1877"/>
              <a:ext cx="2187" cy="310"/>
            </a:xfrm>
            <a:custGeom>
              <a:avLst/>
              <a:gdLst>
                <a:gd name="T0" fmla="*/ 332687527 w 21600"/>
                <a:gd name="T1" fmla="*/ 6314426 h 21600"/>
                <a:gd name="T2" fmla="*/ 175809834 w 21600"/>
                <a:gd name="T3" fmla="*/ 12628875 h 21600"/>
                <a:gd name="T4" fmla="*/ 18932140 w 21600"/>
                <a:gd name="T5" fmla="*/ 6314426 h 21600"/>
                <a:gd name="T6" fmla="*/ 175809834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endParaRPr lang="zh-CN" altLang="en-US"/>
            </a:p>
          </p:txBody>
        </p:sp>
        <p:sp>
          <p:nvSpPr>
            <p:cNvPr id="41" name="WordArt 13"/>
            <p:cNvSpPr>
              <a:spLocks noChangeArrowheads="1" noChangeShapeType="1" noTextEdit="1"/>
            </p:cNvSpPr>
            <p:nvPr/>
          </p:nvSpPr>
          <p:spPr bwMode="auto">
            <a:xfrm>
              <a:off x="4903" y="1953"/>
              <a:ext cx="454" cy="136"/>
            </a:xfrm>
            <a:prstGeom prst="rect">
              <a:avLst/>
            </a:prstGeom>
            <a:ln>
              <a:noFill/>
            </a:ln>
          </p:spPr>
          <p:txBody>
            <a:bodyPr wrap="none" fromWordArt="1">
              <a:prstTxWarp prst="textPlain">
                <a:avLst>
                  <a:gd name="adj" fmla="val 50000"/>
                </a:avLst>
              </a:prstTxWarp>
            </a:bodyPr>
            <a:lstStyle/>
            <a:p>
              <a:pPr algn="ctr"/>
              <a:r>
                <a:rPr lang="en-US" altLang="zh-CN" sz="1900" b="1" kern="10">
                  <a:ln w="9525">
                    <a:solidFill>
                      <a:srgbClr val="008000"/>
                    </a:solidFill>
                    <a:round/>
                    <a:headEnd/>
                    <a:tailEnd/>
                  </a:ln>
                  <a:solidFill>
                    <a:schemeClr val="folHlink"/>
                  </a:solidFill>
                  <a:latin typeface="Arial"/>
                  <a:cs typeface="Arial"/>
                </a:rPr>
                <a:t>25%</a:t>
              </a:r>
              <a:endParaRPr lang="zh-CN" altLang="en-US" sz="1900" b="1" kern="10">
                <a:ln w="9525">
                  <a:solidFill>
                    <a:srgbClr val="008000"/>
                  </a:solidFill>
                  <a:round/>
                  <a:headEnd/>
                  <a:tailEnd/>
                </a:ln>
                <a:solidFill>
                  <a:schemeClr val="folHlink"/>
                </a:solidFill>
                <a:latin typeface="Arial"/>
                <a:cs typeface="Arial"/>
              </a:endParaRPr>
            </a:p>
          </p:txBody>
        </p:sp>
        <p:sp>
          <p:nvSpPr>
            <p:cNvPr id="42" name="AutoShape 14"/>
            <p:cNvSpPr>
              <a:spLocks noChangeArrowheads="1"/>
            </p:cNvSpPr>
            <p:nvPr/>
          </p:nvSpPr>
          <p:spPr bwMode="auto">
            <a:xfrm rot="10800000">
              <a:off x="4036" y="1635"/>
              <a:ext cx="2187" cy="240"/>
            </a:xfrm>
            <a:custGeom>
              <a:avLst/>
              <a:gdLst>
                <a:gd name="T0" fmla="*/ 304134745 w 21600"/>
                <a:gd name="T1" fmla="*/ 3763676 h 21600"/>
                <a:gd name="T2" fmla="*/ 175809834 w 21600"/>
                <a:gd name="T3" fmla="*/ 7527333 h 21600"/>
                <a:gd name="T4" fmla="*/ 47484923 w 21600"/>
                <a:gd name="T5" fmla="*/ 3763676 h 21600"/>
                <a:gd name="T6" fmla="*/ 17580983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chemeClr val="bg2">
                    <a:alpha val="39998"/>
                  </a:schemeClr>
                </a:gs>
                <a:gs pos="100000">
                  <a:schemeClr val="bg1">
                    <a:alpha val="0"/>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a:p>
          </p:txBody>
        </p:sp>
        <p:sp>
          <p:nvSpPr>
            <p:cNvPr id="43" name="AutoShape 20"/>
            <p:cNvSpPr>
              <a:spLocks noChangeArrowheads="1"/>
            </p:cNvSpPr>
            <p:nvPr/>
          </p:nvSpPr>
          <p:spPr bwMode="auto">
            <a:xfrm>
              <a:off x="4297" y="1476"/>
              <a:ext cx="1666" cy="235"/>
            </a:xfrm>
            <a:custGeom>
              <a:avLst/>
              <a:gdLst>
                <a:gd name="T0" fmla="*/ 192930124 w 21600"/>
                <a:gd name="T1" fmla="*/ 3616949 h 21600"/>
                <a:gd name="T2" fmla="*/ 101954603 w 21600"/>
                <a:gd name="T3" fmla="*/ 7233880 h 21600"/>
                <a:gd name="T4" fmla="*/ 10978985 w 21600"/>
                <a:gd name="T5" fmla="*/ 3616949 h 21600"/>
                <a:gd name="T6" fmla="*/ 101954603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endParaRPr lang="zh-CN" altLang="en-US"/>
            </a:p>
          </p:txBody>
        </p:sp>
        <p:sp>
          <p:nvSpPr>
            <p:cNvPr id="44" name="WordArt 21"/>
            <p:cNvSpPr>
              <a:spLocks noChangeArrowheads="1" noChangeShapeType="1" noTextEdit="1"/>
            </p:cNvSpPr>
            <p:nvPr/>
          </p:nvSpPr>
          <p:spPr bwMode="auto">
            <a:xfrm>
              <a:off x="4945" y="1534"/>
              <a:ext cx="370" cy="104"/>
            </a:xfrm>
            <a:prstGeom prst="rect">
              <a:avLst/>
            </a:prstGeom>
            <a:ln>
              <a:noFill/>
            </a:ln>
          </p:spPr>
          <p:txBody>
            <a:bodyPr wrap="none" fromWordArt="1">
              <a:prstTxWarp prst="textPlain">
                <a:avLst>
                  <a:gd name="adj" fmla="val 50000"/>
                </a:avLst>
              </a:prstTxWarp>
            </a:bodyPr>
            <a:lstStyle/>
            <a:p>
              <a:pPr algn="ctr"/>
              <a:r>
                <a:rPr lang="en-US" altLang="zh-CN" sz="1900" b="1" kern="10">
                  <a:ln w="9525">
                    <a:solidFill>
                      <a:srgbClr val="008000"/>
                    </a:solidFill>
                    <a:round/>
                    <a:headEnd/>
                    <a:tailEnd/>
                  </a:ln>
                  <a:solidFill>
                    <a:schemeClr val="folHlink"/>
                  </a:solidFill>
                  <a:latin typeface="Arial"/>
                  <a:cs typeface="Arial"/>
                </a:rPr>
                <a:t>10%</a:t>
              </a:r>
              <a:endParaRPr lang="zh-CN" altLang="en-US" sz="1900" b="1" kern="10">
                <a:ln w="9525">
                  <a:solidFill>
                    <a:srgbClr val="008000"/>
                  </a:solidFill>
                  <a:round/>
                  <a:headEnd/>
                  <a:tailEnd/>
                </a:ln>
                <a:solidFill>
                  <a:schemeClr val="folHlink"/>
                </a:solidFill>
                <a:latin typeface="Arial"/>
                <a:cs typeface="Arial"/>
              </a:endParaRPr>
            </a:p>
          </p:txBody>
        </p:sp>
        <p:sp>
          <p:nvSpPr>
            <p:cNvPr id="45" name="AutoShape 22"/>
            <p:cNvSpPr>
              <a:spLocks noChangeArrowheads="1"/>
            </p:cNvSpPr>
            <p:nvPr/>
          </p:nvSpPr>
          <p:spPr bwMode="auto">
            <a:xfrm rot="10800000">
              <a:off x="4297" y="1295"/>
              <a:ext cx="1666" cy="183"/>
            </a:xfrm>
            <a:custGeom>
              <a:avLst/>
              <a:gdLst>
                <a:gd name="T0" fmla="*/ 176371967 w 21600"/>
                <a:gd name="T1" fmla="*/ 2173000 h 21600"/>
                <a:gd name="T2" fmla="*/ 101954603 w 21600"/>
                <a:gd name="T3" fmla="*/ 4346000 h 21600"/>
                <a:gd name="T4" fmla="*/ 27537142 w 21600"/>
                <a:gd name="T5" fmla="*/ 2173000 h 21600"/>
                <a:gd name="T6" fmla="*/ 101954603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chemeClr val="bg2">
                    <a:alpha val="39998"/>
                  </a:schemeClr>
                </a:gs>
                <a:gs pos="100000">
                  <a:schemeClr val="bg1">
                    <a:alpha val="0"/>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wrap="none" anchor="ctr"/>
            <a:lstStyle/>
            <a:p>
              <a:endParaRPr lang="zh-CN" altLang="en-US"/>
            </a:p>
          </p:txBody>
        </p:sp>
        <p:sp>
          <p:nvSpPr>
            <p:cNvPr id="46" name="AutoShape 23"/>
            <p:cNvSpPr>
              <a:spLocks noChangeArrowheads="1"/>
            </p:cNvSpPr>
            <p:nvPr/>
          </p:nvSpPr>
          <p:spPr bwMode="auto">
            <a:xfrm>
              <a:off x="4490" y="1133"/>
              <a:ext cx="1280" cy="235"/>
            </a:xfrm>
            <a:custGeom>
              <a:avLst/>
              <a:gdLst>
                <a:gd name="T0" fmla="*/ 113952654 w 21600"/>
                <a:gd name="T1" fmla="*/ 3616958 h 21600"/>
                <a:gd name="T2" fmla="*/ 60218667 w 21600"/>
                <a:gd name="T3" fmla="*/ 7233917 h 21600"/>
                <a:gd name="T4" fmla="*/ 6484679 w 21600"/>
                <a:gd name="T5" fmla="*/ 3616958 h 21600"/>
                <a:gd name="T6" fmla="*/ 60218667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noFill/>
              <a:miter lim="800000"/>
              <a:headEnd/>
              <a:tailEnd/>
            </a:ln>
          </p:spPr>
          <p:txBody>
            <a:bodyPr wrap="none" anchor="ctr"/>
            <a:lstStyle/>
            <a:p>
              <a:endParaRPr lang="zh-CN" altLang="en-US"/>
            </a:p>
          </p:txBody>
        </p:sp>
        <p:sp>
          <p:nvSpPr>
            <p:cNvPr id="47" name="WordArt 24"/>
            <p:cNvSpPr>
              <a:spLocks noChangeArrowheads="1" noChangeShapeType="1" noTextEdit="1"/>
            </p:cNvSpPr>
            <p:nvPr/>
          </p:nvSpPr>
          <p:spPr bwMode="auto">
            <a:xfrm>
              <a:off x="5002" y="1200"/>
              <a:ext cx="255" cy="104"/>
            </a:xfrm>
            <a:prstGeom prst="rect">
              <a:avLst/>
            </a:prstGeom>
          </p:spPr>
          <p:txBody>
            <a:bodyPr wrap="none" fromWordArt="1">
              <a:prstTxWarp prst="textPlain">
                <a:avLst>
                  <a:gd name="adj" fmla="val 50000"/>
                </a:avLst>
              </a:prstTxWarp>
            </a:bodyPr>
            <a:lstStyle/>
            <a:p>
              <a:pPr algn="ctr"/>
              <a:r>
                <a:rPr lang="en-US" altLang="zh-CN" sz="1900" b="1" kern="10">
                  <a:ln w="9525">
                    <a:solidFill>
                      <a:srgbClr val="008000"/>
                    </a:solidFill>
                    <a:round/>
                    <a:headEnd/>
                    <a:tailEnd/>
                  </a:ln>
                  <a:solidFill>
                    <a:schemeClr val="folHlink"/>
                  </a:solidFill>
                  <a:latin typeface="Arial"/>
                  <a:cs typeface="Arial"/>
                </a:rPr>
                <a:t>5%</a:t>
              </a:r>
              <a:endParaRPr lang="zh-CN" altLang="en-US" sz="1900" b="1" kern="10">
                <a:ln w="9525">
                  <a:solidFill>
                    <a:srgbClr val="008000"/>
                  </a:solidFill>
                  <a:round/>
                  <a:headEnd/>
                  <a:tailEnd/>
                </a:ln>
                <a:solidFill>
                  <a:schemeClr val="folHlink"/>
                </a:solidFill>
                <a:latin typeface="Arial"/>
                <a:cs typeface="Arial"/>
              </a:endParaRPr>
            </a:p>
          </p:txBody>
        </p:sp>
        <p:sp>
          <p:nvSpPr>
            <p:cNvPr id="48" name="AutoShape 25"/>
            <p:cNvSpPr>
              <a:spLocks noChangeArrowheads="1"/>
            </p:cNvSpPr>
            <p:nvPr/>
          </p:nvSpPr>
          <p:spPr bwMode="auto">
            <a:xfrm rot="10800000">
              <a:off x="4490" y="952"/>
              <a:ext cx="1280" cy="183"/>
            </a:xfrm>
            <a:custGeom>
              <a:avLst/>
              <a:gdLst>
                <a:gd name="T0" fmla="*/ 90328000 w 21600"/>
                <a:gd name="T1" fmla="*/ 2172993 h 21600"/>
                <a:gd name="T2" fmla="*/ 60218667 w 21600"/>
                <a:gd name="T3" fmla="*/ 4345972 h 21600"/>
                <a:gd name="T4" fmla="*/ 30109333 w 21600"/>
                <a:gd name="T5" fmla="*/ 2172993 h 21600"/>
                <a:gd name="T6" fmla="*/ 6021866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gradFill rotWithShape="1">
              <a:gsLst>
                <a:gs pos="0">
                  <a:schemeClr val="bg2">
                    <a:alpha val="39998"/>
                  </a:schemeClr>
                </a:gs>
                <a:gs pos="100000">
                  <a:schemeClr val="bg1">
                    <a:alpha val="0"/>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wrap="none" anchor="ctr"/>
            <a:lstStyle/>
            <a:p>
              <a:endParaRPr lang="zh-CN" altLang="en-US"/>
            </a:p>
          </p:txBody>
        </p:sp>
      </p:grpSp>
      <p:grpSp>
        <p:nvGrpSpPr>
          <p:cNvPr id="49" name="Group 168"/>
          <p:cNvGrpSpPr>
            <a:grpSpLocks/>
          </p:cNvGrpSpPr>
          <p:nvPr/>
        </p:nvGrpSpPr>
        <p:grpSpPr bwMode="auto">
          <a:xfrm>
            <a:off x="609874" y="1379636"/>
            <a:ext cx="5004998" cy="2953195"/>
            <a:chOff x="484" y="983"/>
            <a:chExt cx="3972" cy="2343"/>
          </a:xfrm>
        </p:grpSpPr>
        <p:sp>
          <p:nvSpPr>
            <p:cNvPr id="50" name="Line 26"/>
            <p:cNvSpPr>
              <a:spLocks noChangeShapeType="1"/>
            </p:cNvSpPr>
            <p:nvPr/>
          </p:nvSpPr>
          <p:spPr bwMode="auto">
            <a:xfrm flipH="1">
              <a:off x="484" y="1240"/>
              <a:ext cx="3972" cy="0"/>
            </a:xfrm>
            <a:prstGeom prst="line">
              <a:avLst/>
            </a:prstGeom>
            <a:noFill/>
            <a:ln w="9525">
              <a:solidFill>
                <a:srgbClr val="969696"/>
              </a:solidFill>
              <a:round/>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51" name="Rectangle 27"/>
            <p:cNvSpPr>
              <a:spLocks noChangeArrowheads="1"/>
            </p:cNvSpPr>
            <p:nvPr/>
          </p:nvSpPr>
          <p:spPr bwMode="auto">
            <a:xfrm>
              <a:off x="484" y="983"/>
              <a:ext cx="2599"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p>
              <a:pPr>
                <a:lnSpc>
                  <a:spcPct val="120000"/>
                </a:lnSpc>
              </a:pPr>
              <a:r>
                <a:rPr lang="zh-CN" altLang="en-US" sz="1300" b="1">
                  <a:solidFill>
                    <a:srgbClr val="333333"/>
                  </a:solidFill>
                  <a:ea typeface="微软雅黑" pitchFamily="34" charset="-122"/>
                </a:rPr>
                <a:t>单击此处添加段落文字内容</a:t>
              </a:r>
            </a:p>
          </p:txBody>
        </p:sp>
        <p:sp>
          <p:nvSpPr>
            <p:cNvPr id="52" name="Line 28"/>
            <p:cNvSpPr>
              <a:spLocks noChangeShapeType="1"/>
            </p:cNvSpPr>
            <p:nvPr/>
          </p:nvSpPr>
          <p:spPr bwMode="auto">
            <a:xfrm flipH="1">
              <a:off x="484" y="1604"/>
              <a:ext cx="3744" cy="0"/>
            </a:xfrm>
            <a:prstGeom prst="line">
              <a:avLst/>
            </a:prstGeom>
            <a:noFill/>
            <a:ln w="9525">
              <a:solidFill>
                <a:srgbClr val="969696"/>
              </a:solidFill>
              <a:round/>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53" name="Rectangle 29"/>
            <p:cNvSpPr>
              <a:spLocks noChangeArrowheads="1"/>
            </p:cNvSpPr>
            <p:nvPr/>
          </p:nvSpPr>
          <p:spPr bwMode="auto">
            <a:xfrm>
              <a:off x="484" y="1326"/>
              <a:ext cx="2599"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p>
              <a:pPr>
                <a:lnSpc>
                  <a:spcPct val="120000"/>
                </a:lnSpc>
              </a:pPr>
              <a:r>
                <a:rPr lang="zh-CN" altLang="en-US" sz="1300" b="1">
                  <a:solidFill>
                    <a:srgbClr val="333333"/>
                  </a:solidFill>
                  <a:ea typeface="微软雅黑" pitchFamily="34" charset="-122"/>
                </a:rPr>
                <a:t>单击此处添加段落文字内容</a:t>
              </a:r>
            </a:p>
          </p:txBody>
        </p:sp>
        <p:sp>
          <p:nvSpPr>
            <p:cNvPr id="54" name="Line 30"/>
            <p:cNvSpPr>
              <a:spLocks noChangeShapeType="1"/>
            </p:cNvSpPr>
            <p:nvPr/>
          </p:nvSpPr>
          <p:spPr bwMode="auto">
            <a:xfrm flipH="1">
              <a:off x="484" y="2054"/>
              <a:ext cx="3485" cy="0"/>
            </a:xfrm>
            <a:prstGeom prst="line">
              <a:avLst/>
            </a:prstGeom>
            <a:noFill/>
            <a:ln w="9525">
              <a:solidFill>
                <a:srgbClr val="969696"/>
              </a:solidFill>
              <a:round/>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55" name="Rectangle 31"/>
            <p:cNvSpPr>
              <a:spLocks noChangeArrowheads="1"/>
            </p:cNvSpPr>
            <p:nvPr/>
          </p:nvSpPr>
          <p:spPr bwMode="auto">
            <a:xfrm>
              <a:off x="484" y="1797"/>
              <a:ext cx="2599"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p>
              <a:pPr>
                <a:lnSpc>
                  <a:spcPct val="120000"/>
                </a:lnSpc>
              </a:pPr>
              <a:r>
                <a:rPr lang="zh-CN" altLang="en-US" sz="1300" b="1">
                  <a:solidFill>
                    <a:srgbClr val="333333"/>
                  </a:solidFill>
                  <a:ea typeface="微软雅黑" pitchFamily="34" charset="-122"/>
                </a:rPr>
                <a:t>单击此处添加段落文字内容</a:t>
              </a:r>
            </a:p>
          </p:txBody>
        </p:sp>
        <p:sp>
          <p:nvSpPr>
            <p:cNvPr id="56" name="Line 32"/>
            <p:cNvSpPr>
              <a:spLocks noChangeShapeType="1"/>
            </p:cNvSpPr>
            <p:nvPr/>
          </p:nvSpPr>
          <p:spPr bwMode="auto">
            <a:xfrm flipH="1">
              <a:off x="484" y="2612"/>
              <a:ext cx="3257" cy="0"/>
            </a:xfrm>
            <a:prstGeom prst="line">
              <a:avLst/>
            </a:prstGeom>
            <a:noFill/>
            <a:ln w="9525">
              <a:solidFill>
                <a:srgbClr val="008000"/>
              </a:solidFill>
              <a:round/>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57" name="Rectangle 33"/>
            <p:cNvSpPr>
              <a:spLocks noChangeArrowheads="1"/>
            </p:cNvSpPr>
            <p:nvPr/>
          </p:nvSpPr>
          <p:spPr bwMode="auto">
            <a:xfrm>
              <a:off x="484" y="2355"/>
              <a:ext cx="2599"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p>
              <a:pPr>
                <a:lnSpc>
                  <a:spcPct val="120000"/>
                </a:lnSpc>
              </a:pPr>
              <a:r>
                <a:rPr lang="zh-CN" altLang="en-US" sz="1300" b="1">
                  <a:solidFill>
                    <a:srgbClr val="008000"/>
                  </a:solidFill>
                  <a:ea typeface="微软雅黑" pitchFamily="34" charset="-122"/>
                </a:rPr>
                <a:t>单击此处添加段落文字内容</a:t>
              </a:r>
            </a:p>
          </p:txBody>
        </p:sp>
        <p:sp>
          <p:nvSpPr>
            <p:cNvPr id="58" name="Line 34"/>
            <p:cNvSpPr>
              <a:spLocks noChangeShapeType="1"/>
            </p:cNvSpPr>
            <p:nvPr/>
          </p:nvSpPr>
          <p:spPr bwMode="auto">
            <a:xfrm flipH="1">
              <a:off x="484" y="3319"/>
              <a:ext cx="3086" cy="0"/>
            </a:xfrm>
            <a:prstGeom prst="line">
              <a:avLst/>
            </a:prstGeom>
            <a:noFill/>
            <a:ln w="9525">
              <a:solidFill>
                <a:srgbClr val="969696"/>
              </a:solidFill>
              <a:round/>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59" name="Rectangle 35"/>
            <p:cNvSpPr>
              <a:spLocks noChangeArrowheads="1"/>
            </p:cNvSpPr>
            <p:nvPr/>
          </p:nvSpPr>
          <p:spPr bwMode="auto">
            <a:xfrm>
              <a:off x="484" y="3062"/>
              <a:ext cx="2599"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p>
              <a:pPr>
                <a:lnSpc>
                  <a:spcPct val="120000"/>
                </a:lnSpc>
              </a:pPr>
              <a:r>
                <a:rPr lang="zh-CN" altLang="en-US" sz="1300" b="1">
                  <a:solidFill>
                    <a:srgbClr val="333333"/>
                  </a:solidFill>
                  <a:ea typeface="微软雅黑" pitchFamily="34" charset="-122"/>
                </a:rPr>
                <a:t>单击此处添加段落文字内容</a:t>
              </a:r>
            </a:p>
          </p:txBody>
        </p:sp>
      </p:grpSp>
      <p:grpSp>
        <p:nvGrpSpPr>
          <p:cNvPr id="60" name="Group 15"/>
          <p:cNvGrpSpPr>
            <a:grpSpLocks/>
          </p:cNvGrpSpPr>
          <p:nvPr/>
        </p:nvGrpSpPr>
        <p:grpSpPr bwMode="auto">
          <a:xfrm>
            <a:off x="7954822" y="3269025"/>
            <a:ext cx="810225" cy="1741919"/>
            <a:chOff x="4944" y="2354"/>
            <a:chExt cx="510" cy="1462"/>
          </a:xfrm>
        </p:grpSpPr>
        <p:sp>
          <p:nvSpPr>
            <p:cNvPr id="61" name="AutoShape 16"/>
            <p:cNvSpPr>
              <a:spLocks noChangeArrowheads="1"/>
            </p:cNvSpPr>
            <p:nvPr/>
          </p:nvSpPr>
          <p:spPr bwMode="auto">
            <a:xfrm flipH="1" flipV="1">
              <a:off x="5070" y="3553"/>
              <a:ext cx="105" cy="263"/>
            </a:xfrm>
            <a:prstGeom prst="triangle">
              <a:avLst>
                <a:gd name="adj" fmla="val 0"/>
              </a:avLst>
            </a:prstGeom>
            <a:gradFill rotWithShape="1">
              <a:gsLst>
                <a:gs pos="0">
                  <a:schemeClr val="bg1">
                    <a:alpha val="0"/>
                  </a:schemeClr>
                </a:gs>
                <a:gs pos="100000">
                  <a:schemeClr val="bg2">
                    <a:alpha val="39998"/>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wrap="none" anchor="ctr"/>
            <a:lstStyle/>
            <a:p>
              <a:endParaRPr lang="zh-CN" altLang="en-US">
                <a:ea typeface="华文细黑" pitchFamily="2" charset="-122"/>
              </a:endParaRPr>
            </a:p>
          </p:txBody>
        </p:sp>
        <p:sp>
          <p:nvSpPr>
            <p:cNvPr id="62" name="AutoShape 17"/>
            <p:cNvSpPr>
              <a:spLocks noChangeArrowheads="1"/>
            </p:cNvSpPr>
            <p:nvPr/>
          </p:nvSpPr>
          <p:spPr bwMode="auto">
            <a:xfrm flipH="1" flipV="1">
              <a:off x="5254" y="3510"/>
              <a:ext cx="77" cy="263"/>
            </a:xfrm>
            <a:prstGeom prst="triangle">
              <a:avLst>
                <a:gd name="adj" fmla="val 100000"/>
              </a:avLst>
            </a:prstGeom>
            <a:gradFill rotWithShape="1">
              <a:gsLst>
                <a:gs pos="0">
                  <a:schemeClr val="bg1">
                    <a:alpha val="0"/>
                  </a:schemeClr>
                </a:gs>
                <a:gs pos="100000">
                  <a:schemeClr val="bg2">
                    <a:alpha val="39998"/>
                  </a:schemeClr>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wrap="none" anchor="ctr"/>
            <a:lstStyle/>
            <a:p>
              <a:endParaRPr lang="zh-CN" altLang="en-US">
                <a:ea typeface="华文细黑" pitchFamily="2" charset="-122"/>
              </a:endParaRPr>
            </a:p>
          </p:txBody>
        </p:sp>
        <p:pic>
          <p:nvPicPr>
            <p:cNvPr id="63" name="Picture 18" descr="28"/>
            <p:cNvPicPr>
              <a:picLocks noChangeAspect="1" noChangeArrowheads="1"/>
            </p:cNvPicPr>
            <p:nvPr/>
          </p:nvPicPr>
          <p:blipFill>
            <a:blip r:embed="rId3" cstate="email">
              <a:lum bright="12000"/>
              <a:extLst>
                <a:ext uri="{28A0092B-C50C-407E-A947-70E740481C1C}">
                  <a14:useLocalDpi xmlns:a14="http://schemas.microsoft.com/office/drawing/2010/main" xmlns="" val="0"/>
                </a:ext>
              </a:extLst>
            </a:blip>
            <a:srcRect/>
            <a:stretch>
              <a:fillRect/>
            </a:stretch>
          </p:blipFill>
          <p:spPr bwMode="auto">
            <a:xfrm>
              <a:off x="4944" y="2354"/>
              <a:ext cx="510" cy="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83366644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by="(-#ppt_w*2)" calcmode="lin" valueType="num">
                                      <p:cBhvr rctx="PPT">
                                        <p:cTn id="7" dur="250" autoRev="1" fill="hold">
                                          <p:stCondLst>
                                            <p:cond delay="0"/>
                                          </p:stCondLst>
                                        </p:cTn>
                                        <p:tgtEl>
                                          <p:spTgt spid="28"/>
                                        </p:tgtEl>
                                        <p:attrNameLst>
                                          <p:attrName>ppt_w</p:attrName>
                                        </p:attrNameLst>
                                      </p:cBhvr>
                                    </p:anim>
                                    <p:anim by="(#ppt_w*0.50)" calcmode="lin" valueType="num">
                                      <p:cBhvr>
                                        <p:cTn id="8" dur="250" decel="50000" autoRev="1" fill="hold">
                                          <p:stCondLst>
                                            <p:cond delay="0"/>
                                          </p:stCondLst>
                                        </p:cTn>
                                        <p:tgtEl>
                                          <p:spTgt spid="28"/>
                                        </p:tgtEl>
                                        <p:attrNameLst>
                                          <p:attrName>ppt_x</p:attrName>
                                        </p:attrNameLst>
                                      </p:cBhvr>
                                    </p:anim>
                                    <p:anim from="(-#ppt_h/2)" to="(#ppt_y)" calcmode="lin" valueType="num">
                                      <p:cBhvr>
                                        <p:cTn id="9" dur="500" fill="hold">
                                          <p:stCondLst>
                                            <p:cond delay="0"/>
                                          </p:stCondLst>
                                        </p:cTn>
                                        <p:tgtEl>
                                          <p:spTgt spid="28"/>
                                        </p:tgtEl>
                                        <p:attrNameLst>
                                          <p:attrName>ppt_y</p:attrName>
                                        </p:attrNameLst>
                                      </p:cBhvr>
                                    </p:anim>
                                    <p:animRot by="21600000">
                                      <p:cBhvr>
                                        <p:cTn id="10" dur="500" fill="hold">
                                          <p:stCondLst>
                                            <p:cond delay="0"/>
                                          </p:stCondLst>
                                        </p:cTn>
                                        <p:tgtEl>
                                          <p:spTgt spid="28"/>
                                        </p:tgtEl>
                                        <p:attrNameLst>
                                          <p:attrName>r</p:attrName>
                                        </p:attrNameLst>
                                      </p:cBhvr>
                                    </p:animRot>
                                  </p:childTnLst>
                                </p:cTn>
                              </p:par>
                            </p:childTnLst>
                          </p:cTn>
                        </p:par>
                        <p:par>
                          <p:cTn id="11" fill="hold">
                            <p:stCondLst>
                              <p:cond delay="900"/>
                            </p:stCondLst>
                            <p:childTnLst>
                              <p:par>
                                <p:cTn id="12" presetID="42" presetClass="entr" presetSubtype="0" fill="hold" nodeType="after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1000"/>
                                        <p:tgtEl>
                                          <p:spTgt spid="60"/>
                                        </p:tgtEl>
                                      </p:cBhvr>
                                    </p:animEffect>
                                    <p:anim calcmode="lin" valueType="num">
                                      <p:cBhvr>
                                        <p:cTn id="15" dur="1000" fill="hold"/>
                                        <p:tgtEl>
                                          <p:spTgt spid="60"/>
                                        </p:tgtEl>
                                        <p:attrNameLst>
                                          <p:attrName>ppt_x</p:attrName>
                                        </p:attrNameLst>
                                      </p:cBhvr>
                                      <p:tavLst>
                                        <p:tav tm="0">
                                          <p:val>
                                            <p:strVal val="#ppt_x"/>
                                          </p:val>
                                        </p:tav>
                                        <p:tav tm="100000">
                                          <p:val>
                                            <p:strVal val="#ppt_x"/>
                                          </p:val>
                                        </p:tav>
                                      </p:tavLst>
                                    </p:anim>
                                    <p:anim calcmode="lin" valueType="num">
                                      <p:cBhvr>
                                        <p:cTn id="16" dur="1000" fill="hold"/>
                                        <p:tgtEl>
                                          <p:spTgt spid="60"/>
                                        </p:tgtEl>
                                        <p:attrNameLst>
                                          <p:attrName>ppt_y</p:attrName>
                                        </p:attrNameLst>
                                      </p:cBhvr>
                                      <p:tavLst>
                                        <p:tav tm="0">
                                          <p:val>
                                            <p:strVal val="#ppt_y+.1"/>
                                          </p:val>
                                        </p:tav>
                                        <p:tav tm="100000">
                                          <p:val>
                                            <p:strVal val="#ppt_y"/>
                                          </p:val>
                                        </p:tav>
                                      </p:tavLst>
                                    </p:anim>
                                  </p:childTnLst>
                                </p:cTn>
                              </p:par>
                            </p:childTnLst>
                          </p:cTn>
                        </p:par>
                        <p:par>
                          <p:cTn id="17" fill="hold">
                            <p:stCondLst>
                              <p:cond delay="1900"/>
                            </p:stCondLst>
                            <p:childTnLst>
                              <p:par>
                                <p:cTn id="18" presetID="22" presetClass="entr" presetSubtype="4"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1000"/>
                                        <p:tgtEl>
                                          <p:spTgt spid="32"/>
                                        </p:tgtEl>
                                      </p:cBhvr>
                                    </p:animEffect>
                                  </p:childTnLst>
                                </p:cTn>
                              </p:par>
                            </p:childTnLst>
                          </p:cTn>
                        </p:par>
                        <p:par>
                          <p:cTn id="21" fill="hold">
                            <p:stCondLst>
                              <p:cond delay="2900"/>
                            </p:stCondLst>
                            <p:childTnLst>
                              <p:par>
                                <p:cTn id="22" presetID="22" presetClass="entr" presetSubtype="2"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right)">
                                      <p:cBhvr>
                                        <p:cTn id="2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grpSp>
        <p:nvGrpSpPr>
          <p:cNvPr id="38" name="Group 90"/>
          <p:cNvGrpSpPr>
            <a:grpSpLocks/>
          </p:cNvGrpSpPr>
          <p:nvPr/>
        </p:nvGrpSpPr>
        <p:grpSpPr bwMode="auto">
          <a:xfrm>
            <a:off x="1608336" y="1562937"/>
            <a:ext cx="6088658" cy="471402"/>
            <a:chOff x="2124" y="1141"/>
            <a:chExt cx="4832" cy="374"/>
          </a:xfrm>
        </p:grpSpPr>
        <p:sp>
          <p:nvSpPr>
            <p:cNvPr id="39" name="Rectangle 31"/>
            <p:cNvSpPr>
              <a:spLocks noChangeArrowheads="1"/>
            </p:cNvSpPr>
            <p:nvPr/>
          </p:nvSpPr>
          <p:spPr bwMode="auto">
            <a:xfrm>
              <a:off x="2124" y="1404"/>
              <a:ext cx="4832" cy="111"/>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40" name="AutoShape 6"/>
            <p:cNvSpPr>
              <a:spLocks noChangeArrowheads="1"/>
            </p:cNvSpPr>
            <p:nvPr/>
          </p:nvSpPr>
          <p:spPr bwMode="auto">
            <a:xfrm>
              <a:off x="2155" y="1154"/>
              <a:ext cx="4801" cy="317"/>
            </a:xfrm>
            <a:prstGeom prst="roundRect">
              <a:avLst>
                <a:gd name="adj" fmla="val 16667"/>
              </a:avLst>
            </a:prstGeom>
            <a:gradFill rotWithShape="1">
              <a:gsLst>
                <a:gs pos="0">
                  <a:srgbClr val="FFFFFF"/>
                </a:gs>
                <a:gs pos="100000">
                  <a:srgbClr val="DDDDDD"/>
                </a:gs>
              </a:gsLst>
              <a:lin ang="5400000" scaled="1"/>
            </a:gradFill>
            <a:ln w="9525" algn="ctr">
              <a:solidFill>
                <a:schemeClr val="bg2"/>
              </a:solidFill>
              <a:round/>
              <a:headEnd/>
              <a:tailEnd/>
            </a:ln>
          </p:spPr>
          <p:txBody>
            <a:bodyPr wrap="none" anchor="ctr"/>
            <a:lstStyle/>
            <a:p>
              <a:endParaRPr lang="zh-CN" altLang="en-US">
                <a:ea typeface="华文细黑" pitchFamily="2" charset="-122"/>
              </a:endParaRPr>
            </a:p>
          </p:txBody>
        </p:sp>
        <p:sp>
          <p:nvSpPr>
            <p:cNvPr id="41" name="WordArt 20"/>
            <p:cNvSpPr>
              <a:spLocks noChangeArrowheads="1" noChangeShapeType="1" noTextEdit="1"/>
            </p:cNvSpPr>
            <p:nvPr/>
          </p:nvSpPr>
          <p:spPr bwMode="auto">
            <a:xfrm>
              <a:off x="2355" y="1239"/>
              <a:ext cx="96" cy="168"/>
            </a:xfrm>
            <a:prstGeom prst="rect">
              <a:avLst/>
            </a:prstGeom>
            <a:extLst>
              <a:ext uri="{91240B29-F687-4F45-9708-019B960494DF}">
                <a14:hiddenLine xmlns:a14="http://schemas.microsoft.com/office/drawing/2010/main" xmlns="" w="3175">
                  <a:solidFill>
                    <a:schemeClr val="accent2"/>
                  </a:solidFill>
                  <a:round/>
                  <a:headEnd/>
                  <a:tailEnd/>
                </a14:hiddenLine>
              </a:ext>
            </a:extLst>
          </p:spPr>
          <p:txBody>
            <a:bodyPr wrap="none" fromWordArt="1">
              <a:prstTxWarp prst="textPlain">
                <a:avLst>
                  <a:gd name="adj" fmla="val 50000"/>
                </a:avLst>
              </a:prstTxWarp>
            </a:bodyPr>
            <a:lstStyle/>
            <a:p>
              <a:pPr algn="ctr"/>
              <a:r>
                <a:rPr lang="en-US" altLang="zh-CN" sz="2900" b="1" kern="10">
                  <a:solidFill>
                    <a:srgbClr val="008000"/>
                  </a:solidFill>
                  <a:latin typeface="黑体"/>
                  <a:ea typeface="黑体"/>
                </a:rPr>
                <a:t>1</a:t>
              </a:r>
              <a:endParaRPr lang="zh-CN" altLang="en-US" sz="2900" b="1" kern="10">
                <a:solidFill>
                  <a:srgbClr val="008000"/>
                </a:solidFill>
                <a:latin typeface="黑体"/>
                <a:ea typeface="黑体"/>
              </a:endParaRPr>
            </a:p>
          </p:txBody>
        </p:sp>
        <p:sp>
          <p:nvSpPr>
            <p:cNvPr id="42" name="AutoShape 25"/>
            <p:cNvSpPr>
              <a:spLocks noChangeArrowheads="1"/>
            </p:cNvSpPr>
            <p:nvPr/>
          </p:nvSpPr>
          <p:spPr bwMode="auto">
            <a:xfrm>
              <a:off x="2136" y="1141"/>
              <a:ext cx="4289" cy="318"/>
            </a:xfrm>
            <a:prstGeom prst="roundRect">
              <a:avLst>
                <a:gd name="adj"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round/>
                  <a:headEnd/>
                  <a:tailEnd/>
                </a14:hiddenLine>
              </a:ext>
            </a:extLst>
          </p:spPr>
          <p:txBody>
            <a:bodyPr wrap="none" lIns="144000" anchor="ctr"/>
            <a:lstStyle/>
            <a:p>
              <a:pPr lvl="1"/>
              <a:r>
                <a:rPr lang="zh-CN" altLang="en-US" b="1" dirty="0" smtClean="0">
                  <a:latin typeface="微软雅黑" pitchFamily="34" charset="-122"/>
                  <a:ea typeface="微软雅黑" pitchFamily="34" charset="-122"/>
                </a:rPr>
                <a:t>   单击添加</a:t>
              </a:r>
              <a:r>
                <a:rPr lang="zh-CN" altLang="en-US" b="1" dirty="0">
                  <a:latin typeface="微软雅黑" pitchFamily="34" charset="-122"/>
                  <a:ea typeface="微软雅黑" pitchFamily="34" charset="-122"/>
                </a:rPr>
                <a:t>目录内容</a:t>
              </a:r>
              <a:r>
                <a:rPr lang="en-US" altLang="zh-CN" b="1" dirty="0">
                  <a:latin typeface="微软雅黑" pitchFamily="34" charset="-122"/>
                  <a:ea typeface="微软雅黑" pitchFamily="34" charset="-122"/>
                </a:rPr>
                <a:t>1</a:t>
              </a:r>
            </a:p>
          </p:txBody>
        </p:sp>
      </p:grpSp>
      <p:grpSp>
        <p:nvGrpSpPr>
          <p:cNvPr id="43" name="Group 91"/>
          <p:cNvGrpSpPr>
            <a:grpSpLocks/>
          </p:cNvGrpSpPr>
          <p:nvPr/>
        </p:nvGrpSpPr>
        <p:grpSpPr bwMode="auto">
          <a:xfrm>
            <a:off x="1608336" y="2172987"/>
            <a:ext cx="6088658" cy="455017"/>
            <a:chOff x="2124" y="1625"/>
            <a:chExt cx="4832" cy="361"/>
          </a:xfrm>
        </p:grpSpPr>
        <p:sp>
          <p:nvSpPr>
            <p:cNvPr id="44" name="Rectangle 32"/>
            <p:cNvSpPr>
              <a:spLocks noChangeArrowheads="1"/>
            </p:cNvSpPr>
            <p:nvPr/>
          </p:nvSpPr>
          <p:spPr bwMode="auto">
            <a:xfrm>
              <a:off x="2124" y="1876"/>
              <a:ext cx="4832" cy="110"/>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45" name="AutoShape 9"/>
            <p:cNvSpPr>
              <a:spLocks noChangeArrowheads="1"/>
            </p:cNvSpPr>
            <p:nvPr/>
          </p:nvSpPr>
          <p:spPr bwMode="auto">
            <a:xfrm>
              <a:off x="2155" y="1625"/>
              <a:ext cx="4801" cy="318"/>
            </a:xfrm>
            <a:prstGeom prst="roundRect">
              <a:avLst>
                <a:gd name="adj" fmla="val 16667"/>
              </a:avLst>
            </a:prstGeom>
            <a:solidFill>
              <a:srgbClr val="008000"/>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endParaRPr lang="zh-CN" altLang="en-US">
                <a:ea typeface="华文细黑" pitchFamily="2" charset="-122"/>
              </a:endParaRPr>
            </a:p>
          </p:txBody>
        </p:sp>
        <p:sp>
          <p:nvSpPr>
            <p:cNvPr id="46" name="AutoShape 19"/>
            <p:cNvSpPr>
              <a:spLocks noChangeArrowheads="1"/>
            </p:cNvSpPr>
            <p:nvPr/>
          </p:nvSpPr>
          <p:spPr bwMode="auto">
            <a:xfrm>
              <a:off x="5567" y="1710"/>
              <a:ext cx="343" cy="129"/>
            </a:xfrm>
            <a:prstGeom prst="leftArrow">
              <a:avLst>
                <a:gd name="adj1" fmla="val 50278"/>
                <a:gd name="adj2" fmla="val 96693"/>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47" name="WordArt 21"/>
            <p:cNvSpPr>
              <a:spLocks noChangeArrowheads="1" noChangeShapeType="1" noTextEdit="1"/>
            </p:cNvSpPr>
            <p:nvPr/>
          </p:nvSpPr>
          <p:spPr bwMode="auto">
            <a:xfrm>
              <a:off x="2353" y="1694"/>
              <a:ext cx="146" cy="168"/>
            </a:xfrm>
            <a:prstGeom prst="rect">
              <a:avLst/>
            </a:prstGeom>
          </p:spPr>
          <p:txBody>
            <a:bodyPr wrap="none" fromWordArt="1">
              <a:prstTxWarp prst="textPlain">
                <a:avLst>
                  <a:gd name="adj" fmla="val 50000"/>
                </a:avLst>
              </a:prstTxWarp>
            </a:bodyPr>
            <a:lstStyle/>
            <a:p>
              <a:pPr algn="ctr"/>
              <a:r>
                <a:rPr lang="en-US" altLang="zh-CN" sz="2900" b="1" kern="10">
                  <a:ln w="3175">
                    <a:solidFill>
                      <a:schemeClr val="bg1"/>
                    </a:solidFill>
                    <a:round/>
                    <a:headEnd/>
                    <a:tailEnd/>
                  </a:ln>
                  <a:solidFill>
                    <a:schemeClr val="bg1"/>
                  </a:solidFill>
                  <a:latin typeface="黑体"/>
                  <a:ea typeface="黑体"/>
                </a:rPr>
                <a:t>2</a:t>
              </a:r>
              <a:endParaRPr lang="zh-CN" altLang="en-US" sz="2900" b="1" kern="10">
                <a:ln w="3175">
                  <a:solidFill>
                    <a:schemeClr val="bg1"/>
                  </a:solidFill>
                  <a:round/>
                  <a:headEnd/>
                  <a:tailEnd/>
                </a:ln>
                <a:solidFill>
                  <a:schemeClr val="bg1"/>
                </a:solidFill>
                <a:latin typeface="黑体"/>
                <a:ea typeface="黑体"/>
              </a:endParaRPr>
            </a:p>
          </p:txBody>
        </p:sp>
        <p:sp>
          <p:nvSpPr>
            <p:cNvPr id="48" name="AutoShape 26"/>
            <p:cNvSpPr>
              <a:spLocks noChangeArrowheads="1"/>
            </p:cNvSpPr>
            <p:nvPr/>
          </p:nvSpPr>
          <p:spPr bwMode="auto">
            <a:xfrm>
              <a:off x="2213" y="1625"/>
              <a:ext cx="4289" cy="318"/>
            </a:xfrm>
            <a:prstGeom prst="roundRect">
              <a:avLst>
                <a:gd name="adj"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round/>
                  <a:headEnd/>
                  <a:tailEnd/>
                </a14:hiddenLine>
              </a:ext>
            </a:extLst>
          </p:spPr>
          <p:txBody>
            <a:bodyPr wrap="none" lIns="144000" anchor="ctr"/>
            <a:lstStyle/>
            <a:p>
              <a:pPr lvl="1"/>
              <a:r>
                <a:rPr lang="zh-CN" altLang="en-US" b="1" dirty="0" smtClean="0">
                  <a:solidFill>
                    <a:schemeClr val="bg1"/>
                  </a:solidFill>
                  <a:latin typeface="微软雅黑" pitchFamily="34" charset="-122"/>
                  <a:ea typeface="微软雅黑" pitchFamily="34" charset="-122"/>
                </a:rPr>
                <a:t>单击添加目录内容</a:t>
              </a:r>
              <a:r>
                <a:rPr lang="en-US" altLang="zh-CN" b="1" dirty="0" smtClean="0">
                  <a:solidFill>
                    <a:schemeClr val="bg1"/>
                  </a:solidFill>
                  <a:latin typeface="微软雅黑" pitchFamily="34" charset="-122"/>
                  <a:ea typeface="微软雅黑" pitchFamily="34" charset="-122"/>
                </a:rPr>
                <a:t>2</a:t>
              </a:r>
              <a:endParaRPr lang="en-US" altLang="zh-CN" b="1" dirty="0">
                <a:solidFill>
                  <a:schemeClr val="bg1"/>
                </a:solidFill>
                <a:latin typeface="微软雅黑" pitchFamily="34" charset="-122"/>
                <a:ea typeface="微软雅黑" pitchFamily="34" charset="-122"/>
              </a:endParaRPr>
            </a:p>
          </p:txBody>
        </p:sp>
      </p:grpSp>
      <p:grpSp>
        <p:nvGrpSpPr>
          <p:cNvPr id="49" name="Group 92"/>
          <p:cNvGrpSpPr>
            <a:grpSpLocks/>
          </p:cNvGrpSpPr>
          <p:nvPr/>
        </p:nvGrpSpPr>
        <p:grpSpPr bwMode="auto">
          <a:xfrm>
            <a:off x="1608336" y="2764130"/>
            <a:ext cx="6088658" cy="458798"/>
            <a:chOff x="2124" y="2094"/>
            <a:chExt cx="4832" cy="364"/>
          </a:xfrm>
        </p:grpSpPr>
        <p:sp>
          <p:nvSpPr>
            <p:cNvPr id="50" name="Rectangle 33"/>
            <p:cNvSpPr>
              <a:spLocks noChangeArrowheads="1"/>
            </p:cNvSpPr>
            <p:nvPr/>
          </p:nvSpPr>
          <p:spPr bwMode="auto">
            <a:xfrm>
              <a:off x="2124" y="2347"/>
              <a:ext cx="4832" cy="111"/>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51" name="AutoShape 12"/>
            <p:cNvSpPr>
              <a:spLocks noChangeArrowheads="1"/>
            </p:cNvSpPr>
            <p:nvPr/>
          </p:nvSpPr>
          <p:spPr bwMode="auto">
            <a:xfrm>
              <a:off x="2155" y="2097"/>
              <a:ext cx="4801" cy="317"/>
            </a:xfrm>
            <a:prstGeom prst="roundRect">
              <a:avLst>
                <a:gd name="adj" fmla="val 16667"/>
              </a:avLst>
            </a:prstGeom>
            <a:gradFill rotWithShape="1">
              <a:gsLst>
                <a:gs pos="0">
                  <a:srgbClr val="FFFFFF"/>
                </a:gs>
                <a:gs pos="100000">
                  <a:srgbClr val="DDDDDD"/>
                </a:gs>
              </a:gsLst>
              <a:lin ang="5400000" scaled="1"/>
            </a:gradFill>
            <a:ln w="9525" algn="ctr">
              <a:solidFill>
                <a:schemeClr val="bg2"/>
              </a:solidFill>
              <a:round/>
              <a:headEnd/>
              <a:tailEnd/>
            </a:ln>
          </p:spPr>
          <p:txBody>
            <a:bodyPr wrap="none" anchor="ctr"/>
            <a:lstStyle/>
            <a:p>
              <a:pPr algn="ctr"/>
              <a:endParaRPr lang="zh-CN" altLang="zh-CN" b="1" i="1">
                <a:latin typeface="微软雅黑" pitchFamily="34" charset="-122"/>
                <a:ea typeface="微软雅黑" pitchFamily="34" charset="-122"/>
              </a:endParaRPr>
            </a:p>
          </p:txBody>
        </p:sp>
        <p:sp>
          <p:nvSpPr>
            <p:cNvPr id="52" name="WordArt 22"/>
            <p:cNvSpPr>
              <a:spLocks noChangeArrowheads="1" noChangeShapeType="1" noTextEdit="1"/>
            </p:cNvSpPr>
            <p:nvPr/>
          </p:nvSpPr>
          <p:spPr bwMode="auto">
            <a:xfrm>
              <a:off x="2335" y="2176"/>
              <a:ext cx="146" cy="168"/>
            </a:xfrm>
            <a:prstGeom prst="rect">
              <a:avLst/>
            </a:prstGeom>
            <a:extLst>
              <a:ext uri="{91240B29-F687-4F45-9708-019B960494DF}">
                <a14:hiddenLine xmlns:a14="http://schemas.microsoft.com/office/drawing/2010/main" xmlns="" w="3175">
                  <a:solidFill>
                    <a:schemeClr val="accent2"/>
                  </a:solidFill>
                  <a:round/>
                  <a:headEnd/>
                  <a:tailEnd/>
                </a14:hiddenLine>
              </a:ext>
            </a:extLst>
          </p:spPr>
          <p:txBody>
            <a:bodyPr wrap="none" fromWordArt="1">
              <a:prstTxWarp prst="textPlain">
                <a:avLst>
                  <a:gd name="adj" fmla="val 50000"/>
                </a:avLst>
              </a:prstTxWarp>
            </a:bodyPr>
            <a:lstStyle/>
            <a:p>
              <a:pPr algn="ctr"/>
              <a:r>
                <a:rPr lang="en-US" altLang="zh-CN" sz="2900" b="1" kern="10">
                  <a:solidFill>
                    <a:srgbClr val="008000"/>
                  </a:solidFill>
                  <a:latin typeface="黑体"/>
                  <a:ea typeface="黑体"/>
                </a:rPr>
                <a:t>3</a:t>
              </a:r>
              <a:endParaRPr lang="zh-CN" altLang="en-US" sz="2900" b="1" kern="10">
                <a:solidFill>
                  <a:srgbClr val="008000"/>
                </a:solidFill>
                <a:latin typeface="黑体"/>
                <a:ea typeface="黑体"/>
              </a:endParaRPr>
            </a:p>
          </p:txBody>
        </p:sp>
        <p:sp>
          <p:nvSpPr>
            <p:cNvPr id="53" name="AutoShape 27"/>
            <p:cNvSpPr>
              <a:spLocks noChangeArrowheads="1"/>
            </p:cNvSpPr>
            <p:nvPr/>
          </p:nvSpPr>
          <p:spPr bwMode="auto">
            <a:xfrm>
              <a:off x="2136" y="2094"/>
              <a:ext cx="4289" cy="317"/>
            </a:xfrm>
            <a:prstGeom prst="roundRect">
              <a:avLst>
                <a:gd name="adj"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round/>
                  <a:headEnd/>
                  <a:tailEnd/>
                </a14:hiddenLine>
              </a:ext>
            </a:extLst>
          </p:spPr>
          <p:txBody>
            <a:bodyPr wrap="none" anchor="ctr"/>
            <a:lstStyle/>
            <a:p>
              <a:pPr lvl="1"/>
              <a:r>
                <a:rPr lang="zh-CN" altLang="en-US" b="1" dirty="0" smtClean="0">
                  <a:latin typeface="微软雅黑" pitchFamily="34" charset="-122"/>
                  <a:ea typeface="微软雅黑" pitchFamily="34" charset="-122"/>
                </a:rPr>
                <a:t>    单击</a:t>
              </a:r>
              <a:r>
                <a:rPr lang="zh-CN" altLang="en-US" b="1" dirty="0">
                  <a:latin typeface="微软雅黑" pitchFamily="34" charset="-122"/>
                  <a:ea typeface="微软雅黑" pitchFamily="34" charset="-122"/>
                </a:rPr>
                <a:t>添加目录内容</a:t>
              </a:r>
              <a:r>
                <a:rPr lang="en-US" altLang="zh-CN" b="1" dirty="0">
                  <a:latin typeface="微软雅黑" pitchFamily="34" charset="-122"/>
                  <a:ea typeface="微软雅黑" pitchFamily="34" charset="-122"/>
                </a:rPr>
                <a:t>3</a:t>
              </a:r>
            </a:p>
          </p:txBody>
        </p:sp>
      </p:grpSp>
      <p:grpSp>
        <p:nvGrpSpPr>
          <p:cNvPr id="54" name="Group 93"/>
          <p:cNvGrpSpPr>
            <a:grpSpLocks/>
          </p:cNvGrpSpPr>
          <p:nvPr/>
        </p:nvGrpSpPr>
        <p:grpSpPr bwMode="auto">
          <a:xfrm>
            <a:off x="1608336" y="3335107"/>
            <a:ext cx="6088658" cy="481485"/>
            <a:chOff x="2124" y="2547"/>
            <a:chExt cx="4832" cy="382"/>
          </a:xfrm>
        </p:grpSpPr>
        <p:sp>
          <p:nvSpPr>
            <p:cNvPr id="55" name="Rectangle 34"/>
            <p:cNvSpPr>
              <a:spLocks noChangeArrowheads="1"/>
            </p:cNvSpPr>
            <p:nvPr/>
          </p:nvSpPr>
          <p:spPr bwMode="auto">
            <a:xfrm>
              <a:off x="2124" y="2819"/>
              <a:ext cx="4832" cy="110"/>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56" name="AutoShape 15"/>
            <p:cNvSpPr>
              <a:spLocks noChangeArrowheads="1"/>
            </p:cNvSpPr>
            <p:nvPr/>
          </p:nvSpPr>
          <p:spPr bwMode="auto">
            <a:xfrm>
              <a:off x="2155" y="2568"/>
              <a:ext cx="4801" cy="318"/>
            </a:xfrm>
            <a:prstGeom prst="roundRect">
              <a:avLst>
                <a:gd name="adj" fmla="val 16667"/>
              </a:avLst>
            </a:prstGeom>
            <a:gradFill rotWithShape="1">
              <a:gsLst>
                <a:gs pos="0">
                  <a:srgbClr val="FFFFFF"/>
                </a:gs>
                <a:gs pos="100000">
                  <a:srgbClr val="DDDDDD"/>
                </a:gs>
              </a:gsLst>
              <a:lin ang="5400000" scaled="1"/>
            </a:gradFill>
            <a:ln w="9525" algn="ctr">
              <a:solidFill>
                <a:schemeClr val="bg2"/>
              </a:solidFill>
              <a:round/>
              <a:headEnd/>
              <a:tailEnd/>
            </a:ln>
          </p:spPr>
          <p:txBody>
            <a:bodyPr wrap="none" anchor="ctr"/>
            <a:lstStyle/>
            <a:p>
              <a:endParaRPr lang="zh-CN" altLang="en-US">
                <a:ea typeface="华文细黑" pitchFamily="2" charset="-122"/>
              </a:endParaRPr>
            </a:p>
          </p:txBody>
        </p:sp>
        <p:sp>
          <p:nvSpPr>
            <p:cNvPr id="57" name="WordArt 23"/>
            <p:cNvSpPr>
              <a:spLocks noChangeArrowheads="1" noChangeShapeType="1" noTextEdit="1"/>
            </p:cNvSpPr>
            <p:nvPr/>
          </p:nvSpPr>
          <p:spPr bwMode="auto">
            <a:xfrm>
              <a:off x="2320" y="2652"/>
              <a:ext cx="146" cy="169"/>
            </a:xfrm>
            <a:prstGeom prst="rect">
              <a:avLst/>
            </a:prstGeom>
            <a:extLst>
              <a:ext uri="{91240B29-F687-4F45-9708-019B960494DF}">
                <a14:hiddenLine xmlns:a14="http://schemas.microsoft.com/office/drawing/2010/main" xmlns="" w="3175">
                  <a:solidFill>
                    <a:schemeClr val="accent2"/>
                  </a:solidFill>
                  <a:round/>
                  <a:headEnd/>
                  <a:tailEnd/>
                </a14:hiddenLine>
              </a:ext>
            </a:extLst>
          </p:spPr>
          <p:txBody>
            <a:bodyPr wrap="none" fromWordArt="1">
              <a:prstTxWarp prst="textPlain">
                <a:avLst>
                  <a:gd name="adj" fmla="val 50000"/>
                </a:avLst>
              </a:prstTxWarp>
            </a:bodyPr>
            <a:lstStyle/>
            <a:p>
              <a:pPr algn="ctr"/>
              <a:r>
                <a:rPr lang="en-US" altLang="zh-CN" sz="2900" b="1" kern="10">
                  <a:solidFill>
                    <a:srgbClr val="008000"/>
                  </a:solidFill>
                  <a:latin typeface="黑体"/>
                  <a:ea typeface="黑体"/>
                </a:rPr>
                <a:t>4</a:t>
              </a:r>
              <a:endParaRPr lang="zh-CN" altLang="en-US" sz="2900" b="1" kern="10">
                <a:solidFill>
                  <a:srgbClr val="008000"/>
                </a:solidFill>
                <a:latin typeface="黑体"/>
                <a:ea typeface="黑体"/>
              </a:endParaRPr>
            </a:p>
          </p:txBody>
        </p:sp>
        <p:sp>
          <p:nvSpPr>
            <p:cNvPr id="58" name="AutoShape 28"/>
            <p:cNvSpPr>
              <a:spLocks noChangeArrowheads="1"/>
            </p:cNvSpPr>
            <p:nvPr/>
          </p:nvSpPr>
          <p:spPr bwMode="auto">
            <a:xfrm>
              <a:off x="2201" y="2547"/>
              <a:ext cx="4290" cy="318"/>
            </a:xfrm>
            <a:prstGeom prst="roundRect">
              <a:avLst>
                <a:gd name="adj"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round/>
                  <a:headEnd/>
                  <a:tailEnd/>
                </a14:hiddenLine>
              </a:ext>
            </a:extLst>
          </p:spPr>
          <p:txBody>
            <a:bodyPr wrap="none" lIns="144000" anchor="ctr"/>
            <a:lstStyle/>
            <a:p>
              <a:pPr lvl="1"/>
              <a:r>
                <a:rPr lang="zh-CN" altLang="en-US" b="1" dirty="0">
                  <a:latin typeface="微软雅黑" pitchFamily="34" charset="-122"/>
                  <a:ea typeface="微软雅黑" pitchFamily="34" charset="-122"/>
                </a:rPr>
                <a:t>单击添加目录内容</a:t>
              </a:r>
              <a:r>
                <a:rPr lang="en-US" altLang="zh-CN" b="1" dirty="0">
                  <a:latin typeface="微软雅黑" pitchFamily="34" charset="-122"/>
                  <a:ea typeface="微软雅黑" pitchFamily="34" charset="-122"/>
                </a:rPr>
                <a:t>4</a:t>
              </a:r>
            </a:p>
          </p:txBody>
        </p:sp>
      </p:grpSp>
      <p:grpSp>
        <p:nvGrpSpPr>
          <p:cNvPr id="59" name="Group 94"/>
          <p:cNvGrpSpPr>
            <a:grpSpLocks/>
          </p:cNvGrpSpPr>
          <p:nvPr/>
        </p:nvGrpSpPr>
        <p:grpSpPr bwMode="auto">
          <a:xfrm>
            <a:off x="1608336" y="3955239"/>
            <a:ext cx="6088658" cy="457538"/>
            <a:chOff x="2124" y="3039"/>
            <a:chExt cx="4832" cy="363"/>
          </a:xfrm>
        </p:grpSpPr>
        <p:sp>
          <p:nvSpPr>
            <p:cNvPr id="60" name="Rectangle 30"/>
            <p:cNvSpPr>
              <a:spLocks noChangeArrowheads="1"/>
            </p:cNvSpPr>
            <p:nvPr/>
          </p:nvSpPr>
          <p:spPr bwMode="auto">
            <a:xfrm>
              <a:off x="2124" y="3291"/>
              <a:ext cx="4832" cy="111"/>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华文细黑" pitchFamily="2" charset="-122"/>
              </a:endParaRPr>
            </a:p>
          </p:txBody>
        </p:sp>
        <p:sp>
          <p:nvSpPr>
            <p:cNvPr id="61" name="AutoShape 18"/>
            <p:cNvSpPr>
              <a:spLocks noChangeArrowheads="1"/>
            </p:cNvSpPr>
            <p:nvPr/>
          </p:nvSpPr>
          <p:spPr bwMode="auto">
            <a:xfrm>
              <a:off x="2155" y="3040"/>
              <a:ext cx="4801" cy="317"/>
            </a:xfrm>
            <a:prstGeom prst="roundRect">
              <a:avLst>
                <a:gd name="adj" fmla="val 16667"/>
              </a:avLst>
            </a:prstGeom>
            <a:gradFill rotWithShape="1">
              <a:gsLst>
                <a:gs pos="0">
                  <a:srgbClr val="FFFFFF"/>
                </a:gs>
                <a:gs pos="100000">
                  <a:srgbClr val="DDDDDD"/>
                </a:gs>
              </a:gsLst>
              <a:lin ang="5400000" scaled="1"/>
            </a:gradFill>
            <a:ln w="9525" algn="ctr">
              <a:solidFill>
                <a:schemeClr val="bg2"/>
              </a:solidFill>
              <a:round/>
              <a:headEnd/>
              <a:tailEnd/>
            </a:ln>
          </p:spPr>
          <p:txBody>
            <a:bodyPr wrap="none" anchor="ctr"/>
            <a:lstStyle/>
            <a:p>
              <a:endParaRPr lang="zh-CN" altLang="en-US">
                <a:ea typeface="华文细黑" pitchFamily="2" charset="-122"/>
              </a:endParaRPr>
            </a:p>
          </p:txBody>
        </p:sp>
        <p:sp>
          <p:nvSpPr>
            <p:cNvPr id="62" name="WordArt 24"/>
            <p:cNvSpPr>
              <a:spLocks noChangeArrowheads="1" noChangeShapeType="1" noTextEdit="1"/>
            </p:cNvSpPr>
            <p:nvPr/>
          </p:nvSpPr>
          <p:spPr bwMode="auto">
            <a:xfrm>
              <a:off x="2320" y="3129"/>
              <a:ext cx="146" cy="168"/>
            </a:xfrm>
            <a:prstGeom prst="rect">
              <a:avLst/>
            </a:prstGeom>
            <a:extLst>
              <a:ext uri="{91240B29-F687-4F45-9708-019B960494DF}">
                <a14:hiddenLine xmlns:a14="http://schemas.microsoft.com/office/drawing/2010/main" xmlns="" w="3175">
                  <a:solidFill>
                    <a:schemeClr val="accent2"/>
                  </a:solidFill>
                  <a:round/>
                  <a:headEnd/>
                  <a:tailEnd/>
                </a14:hiddenLine>
              </a:ext>
            </a:extLst>
          </p:spPr>
          <p:txBody>
            <a:bodyPr wrap="none" fromWordArt="1">
              <a:prstTxWarp prst="textPlain">
                <a:avLst>
                  <a:gd name="adj" fmla="val 50000"/>
                </a:avLst>
              </a:prstTxWarp>
            </a:bodyPr>
            <a:lstStyle/>
            <a:p>
              <a:pPr algn="ctr"/>
              <a:r>
                <a:rPr lang="en-US" altLang="zh-CN" sz="2900" b="1" kern="10">
                  <a:solidFill>
                    <a:srgbClr val="008000"/>
                  </a:solidFill>
                  <a:latin typeface="黑体"/>
                  <a:ea typeface="黑体"/>
                </a:rPr>
                <a:t>5</a:t>
              </a:r>
              <a:endParaRPr lang="zh-CN" altLang="en-US" sz="2900" b="1" kern="10">
                <a:solidFill>
                  <a:srgbClr val="008000"/>
                </a:solidFill>
                <a:latin typeface="黑体"/>
                <a:ea typeface="黑体"/>
              </a:endParaRPr>
            </a:p>
          </p:txBody>
        </p:sp>
        <p:sp>
          <p:nvSpPr>
            <p:cNvPr id="63" name="AutoShape 29"/>
            <p:cNvSpPr>
              <a:spLocks noChangeArrowheads="1"/>
            </p:cNvSpPr>
            <p:nvPr/>
          </p:nvSpPr>
          <p:spPr bwMode="auto">
            <a:xfrm>
              <a:off x="2213" y="3039"/>
              <a:ext cx="4289" cy="317"/>
            </a:xfrm>
            <a:prstGeom prst="roundRect">
              <a:avLst>
                <a:gd name="adj"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round/>
                  <a:headEnd/>
                  <a:tailEnd/>
                </a14:hiddenLine>
              </a:ext>
            </a:extLst>
          </p:spPr>
          <p:txBody>
            <a:bodyPr wrap="none" lIns="144000" anchor="ctr"/>
            <a:lstStyle/>
            <a:p>
              <a:pPr lvl="1"/>
              <a:r>
                <a:rPr lang="zh-CN" altLang="en-US" b="1">
                  <a:latin typeface="微软雅黑" pitchFamily="34" charset="-122"/>
                  <a:ea typeface="微软雅黑" pitchFamily="34" charset="-122"/>
                </a:rPr>
                <a:t>单击添加目录内容</a:t>
              </a:r>
              <a:r>
                <a:rPr lang="en-US" altLang="zh-CN" b="1">
                  <a:latin typeface="微软雅黑" pitchFamily="34" charset="-122"/>
                  <a:ea typeface="微软雅黑" pitchFamily="34" charset="-122"/>
                </a:rPr>
                <a:t>5</a:t>
              </a:r>
            </a:p>
          </p:txBody>
        </p:sp>
      </p:grpSp>
    </p:spTree>
    <p:extLst>
      <p:ext uri="{BB962C8B-B14F-4D97-AF65-F5344CB8AC3E}">
        <p14:creationId xmlns:p14="http://schemas.microsoft.com/office/powerpoint/2010/main" xmlns="" val="3426103976"/>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250" autoRev="1" fill="hold">
                                          <p:stCondLst>
                                            <p:cond delay="0"/>
                                          </p:stCondLst>
                                        </p:cTn>
                                        <p:tgtEl>
                                          <p:spTgt spid="10"/>
                                        </p:tgtEl>
                                        <p:attrNameLst>
                                          <p:attrName>ppt_w</p:attrName>
                                        </p:attrNameLst>
                                      </p:cBhvr>
                                    </p:anim>
                                    <p:anim by="(#ppt_w*0.50)" calcmode="lin" valueType="num">
                                      <p:cBhvr>
                                        <p:cTn id="8" dur="250" decel="50000" autoRev="1" fill="hold">
                                          <p:stCondLst>
                                            <p:cond delay="0"/>
                                          </p:stCondLst>
                                        </p:cTn>
                                        <p:tgtEl>
                                          <p:spTgt spid="10"/>
                                        </p:tgtEl>
                                        <p:attrNameLst>
                                          <p:attrName>ppt_x</p:attrName>
                                        </p:attrNameLst>
                                      </p:cBhvr>
                                    </p:anim>
                                    <p:anim from="(-#ppt_h/2)" to="(#ppt_y)" calcmode="lin" valueType="num">
                                      <p:cBhvr>
                                        <p:cTn id="9" dur="500" fill="hold">
                                          <p:stCondLst>
                                            <p:cond delay="0"/>
                                          </p:stCondLst>
                                        </p:cTn>
                                        <p:tgtEl>
                                          <p:spTgt spid="10"/>
                                        </p:tgtEl>
                                        <p:attrNameLst>
                                          <p:attrName>ppt_y</p:attrName>
                                        </p:attrNameLst>
                                      </p:cBhvr>
                                    </p:anim>
                                    <p:animRot by="21600000">
                                      <p:cBhvr>
                                        <p:cTn id="10" dur="500" fill="hold">
                                          <p:stCondLst>
                                            <p:cond delay="0"/>
                                          </p:stCondLst>
                                        </p:cTn>
                                        <p:tgtEl>
                                          <p:spTgt spid="10"/>
                                        </p:tgtEl>
                                        <p:attrNameLst>
                                          <p:attrName>r</p:attrName>
                                        </p:attrNameLst>
                                      </p:cBhvr>
                                    </p:animRo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1000"/>
                                        <p:tgtEl>
                                          <p:spTgt spid="38"/>
                                        </p:tgtEl>
                                      </p:cBhvr>
                                    </p:animEffect>
                                  </p:childTnLst>
                                </p:cTn>
                              </p:par>
                            </p:childTnLst>
                          </p:cTn>
                        </p:par>
                        <p:par>
                          <p:cTn id="15" fill="hold">
                            <p:stCondLst>
                              <p:cond delay="1900"/>
                            </p:stCondLst>
                            <p:childTnLst>
                              <p:par>
                                <p:cTn id="16" presetID="22" presetClass="entr" presetSubtype="2"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wipe(right)">
                                      <p:cBhvr>
                                        <p:cTn id="18" dur="1000"/>
                                        <p:tgtEl>
                                          <p:spTgt spid="43"/>
                                        </p:tgtEl>
                                      </p:cBhvr>
                                    </p:animEffect>
                                  </p:childTnLst>
                                </p:cTn>
                              </p:par>
                            </p:childTnLst>
                          </p:cTn>
                        </p:par>
                        <p:par>
                          <p:cTn id="19" fill="hold">
                            <p:stCondLst>
                              <p:cond delay="2900"/>
                            </p:stCondLst>
                            <p:childTnLst>
                              <p:par>
                                <p:cTn id="20" presetID="22" presetClass="entr" presetSubtype="8"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1000"/>
                                        <p:tgtEl>
                                          <p:spTgt spid="49"/>
                                        </p:tgtEl>
                                      </p:cBhvr>
                                    </p:animEffect>
                                  </p:childTnLst>
                                </p:cTn>
                              </p:par>
                            </p:childTnLst>
                          </p:cTn>
                        </p:par>
                        <p:par>
                          <p:cTn id="23" fill="hold">
                            <p:stCondLst>
                              <p:cond delay="3900"/>
                            </p:stCondLst>
                            <p:childTnLst>
                              <p:par>
                                <p:cTn id="24" presetID="22" presetClass="entr" presetSubtype="8"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1000"/>
                                        <p:tgtEl>
                                          <p:spTgt spid="54"/>
                                        </p:tgtEl>
                                      </p:cBhvr>
                                    </p:animEffect>
                                  </p:childTnLst>
                                </p:cTn>
                              </p:par>
                            </p:childTnLst>
                          </p:cTn>
                        </p:par>
                        <p:par>
                          <p:cTn id="27" fill="hold">
                            <p:stCondLst>
                              <p:cond delay="4900"/>
                            </p:stCondLst>
                            <p:childTnLst>
                              <p:par>
                                <p:cTn id="28" presetID="22" presetClass="entr" presetSubtype="8"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3" name="TextBox 2"/>
          <p:cNvSpPr txBox="1"/>
          <p:nvPr/>
        </p:nvSpPr>
        <p:spPr>
          <a:xfrm>
            <a:off x="4670599" y="3229769"/>
            <a:ext cx="2173288" cy="58420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srgbClr val="000000"/>
                </a:solidFill>
                <a:latin typeface="微软雅黑" pitchFamily="34" charset="-122"/>
                <a:ea typeface="微软雅黑" pitchFamily="34" charset="-122"/>
              </a:rPr>
              <a:t>点击此处输入文字</a:t>
            </a:r>
            <a:endParaRPr lang="en-US" altLang="zh-CN" sz="1600" dirty="0">
              <a:solidFill>
                <a:srgbClr val="000000"/>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dirty="0">
                <a:solidFill>
                  <a:srgbClr val="000000"/>
                </a:solidFill>
                <a:latin typeface="微软雅黑" pitchFamily="34" charset="-122"/>
                <a:ea typeface="微软雅黑" pitchFamily="34" charset="-122"/>
              </a:rPr>
              <a:t>点击此处输入文字</a:t>
            </a:r>
            <a:endParaRPr lang="en-US" altLang="zh-CN" sz="1600" dirty="0">
              <a:solidFill>
                <a:srgbClr val="000000"/>
              </a:solidFill>
              <a:latin typeface="微软雅黑" pitchFamily="34" charset="-122"/>
              <a:ea typeface="微软雅黑" pitchFamily="34" charset="-122"/>
            </a:endParaRPr>
          </a:p>
        </p:txBody>
      </p:sp>
      <p:sp>
        <p:nvSpPr>
          <p:cNvPr id="4" name="TextBox 3"/>
          <p:cNvSpPr txBox="1"/>
          <p:nvPr/>
        </p:nvSpPr>
        <p:spPr>
          <a:xfrm>
            <a:off x="2798937" y="3983831"/>
            <a:ext cx="2378075" cy="646113"/>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solidFill>
                  <a:srgbClr val="008E40"/>
                </a:solidFill>
                <a:latin typeface="微软雅黑" pitchFamily="34" charset="-122"/>
                <a:ea typeface="微软雅黑" pitchFamily="34" charset="-122"/>
              </a:rPr>
              <a:t>点击此处输入文字</a:t>
            </a:r>
            <a:endParaRPr lang="en-US" altLang="zh-CN" b="1" dirty="0">
              <a:solidFill>
                <a:srgbClr val="008E40"/>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b="1" dirty="0">
                <a:solidFill>
                  <a:srgbClr val="008E40"/>
                </a:solidFill>
                <a:latin typeface="微软雅黑" pitchFamily="34" charset="-122"/>
                <a:ea typeface="微软雅黑" pitchFamily="34" charset="-122"/>
              </a:rPr>
              <a:t>点击此处输入文字</a:t>
            </a:r>
            <a:endParaRPr lang="en-US" altLang="zh-CN" b="1" dirty="0">
              <a:solidFill>
                <a:srgbClr val="008E40"/>
              </a:solidFill>
              <a:latin typeface="微软雅黑" pitchFamily="34" charset="-122"/>
              <a:ea typeface="微软雅黑" pitchFamily="34" charset="-122"/>
            </a:endParaRPr>
          </a:p>
        </p:txBody>
      </p:sp>
      <p:sp>
        <p:nvSpPr>
          <p:cNvPr id="5" name="TextBox 4"/>
          <p:cNvSpPr txBox="1"/>
          <p:nvPr/>
        </p:nvSpPr>
        <p:spPr>
          <a:xfrm>
            <a:off x="6458124" y="2269331"/>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srgbClr val="000000"/>
                </a:solidFill>
                <a:latin typeface="微软雅黑" pitchFamily="34" charset="-122"/>
                <a:ea typeface="微软雅黑" pitchFamily="34" charset="-122"/>
              </a:rPr>
              <a:t>点击此处输入文字</a:t>
            </a:r>
            <a:endParaRPr lang="en-US" altLang="zh-CN" sz="1400" dirty="0">
              <a:solidFill>
                <a:srgbClr val="000000"/>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srgbClr val="000000"/>
                </a:solidFill>
                <a:latin typeface="微软雅黑" pitchFamily="34" charset="-122"/>
                <a:ea typeface="微软雅黑" pitchFamily="34" charset="-122"/>
              </a:rPr>
              <a:t>点击此处输入文字</a:t>
            </a:r>
            <a:endParaRPr lang="en-US" altLang="zh-CN" sz="1400" dirty="0">
              <a:solidFill>
                <a:srgbClr val="000000"/>
              </a:solidFill>
              <a:latin typeface="微软雅黑" pitchFamily="34" charset="-122"/>
              <a:ea typeface="微软雅黑" pitchFamily="34" charset="-122"/>
            </a:endParaRPr>
          </a:p>
        </p:txBody>
      </p:sp>
      <p:grpSp>
        <p:nvGrpSpPr>
          <p:cNvPr id="6" name="组合 5"/>
          <p:cNvGrpSpPr/>
          <p:nvPr/>
        </p:nvGrpSpPr>
        <p:grpSpPr>
          <a:xfrm>
            <a:off x="1187624" y="1942306"/>
            <a:ext cx="1944688" cy="2681281"/>
            <a:chOff x="681032" y="1902140"/>
            <a:chExt cx="1944688" cy="2681281"/>
          </a:xfrm>
        </p:grpSpPr>
        <p:sp>
          <p:nvSpPr>
            <p:cNvPr id="7"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8000"/>
            </a:solidFill>
            <a:ln>
              <a:noFill/>
            </a:ln>
          </p:spPr>
          <p:txBody>
            <a:bodyPr wrap="none" anchor="ctr"/>
            <a:lstStyle/>
            <a:p>
              <a:pPr fontAlgn="base">
                <a:spcBef>
                  <a:spcPct val="0"/>
                </a:spcBef>
                <a:spcAft>
                  <a:spcPct val="0"/>
                </a:spcAft>
              </a:pPr>
              <a:endParaRPr lang="zh-CN" altLang="en-US" kern="0" dirty="0">
                <a:solidFill>
                  <a:srgbClr val="FF0000"/>
                </a:solidFill>
                <a:latin typeface="Arial" pitchFamily="34" charset="0"/>
                <a:ea typeface="华文细黑" pitchFamily="2" charset="-122"/>
              </a:endParaRPr>
            </a:p>
          </p:txBody>
        </p:sp>
        <p:sp>
          <p:nvSpPr>
            <p:cNvPr id="8"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16"/>
            <p:cNvSpPr>
              <a:spLocks noChangeArrowheads="1"/>
            </p:cNvSpPr>
            <p:nvPr/>
          </p:nvSpPr>
          <p:spPr bwMode="auto">
            <a:xfrm>
              <a:off x="1087761" y="2412848"/>
              <a:ext cx="110799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点击录</a:t>
              </a:r>
              <a:endParaRPr kumimoji="0" lang="en-US" altLang="zh-CN"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入内容</a:t>
              </a:r>
            </a:p>
          </p:txBody>
        </p:sp>
      </p:grpSp>
      <p:grpSp>
        <p:nvGrpSpPr>
          <p:cNvPr id="10" name="组合 9"/>
          <p:cNvGrpSpPr/>
          <p:nvPr/>
        </p:nvGrpSpPr>
        <p:grpSpPr>
          <a:xfrm>
            <a:off x="3653012" y="1569244"/>
            <a:ext cx="1439862" cy="1946260"/>
            <a:chOff x="3146420" y="1529078"/>
            <a:chExt cx="1439862" cy="1946260"/>
          </a:xfrm>
        </p:grpSpPr>
        <p:sp>
          <p:nvSpPr>
            <p:cNvPr id="11"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FFC000"/>
            </a:soli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2"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13" name="矩形​​ 17"/>
            <p:cNvSpPr>
              <a:spLocks noChangeArrowheads="1"/>
            </p:cNvSpPr>
            <p:nvPr/>
          </p:nvSpPr>
          <p:spPr bwMode="auto">
            <a:xfrm>
              <a:off x="3360312" y="1855757"/>
              <a:ext cx="954107" cy="6219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2000" b="1" kern="0" dirty="0">
                  <a:solidFill>
                    <a:schemeClr val="bg1"/>
                  </a:solidFill>
                  <a:latin typeface="微软雅黑" pitchFamily="34" charset="-122"/>
                  <a:ea typeface="微软雅黑" pitchFamily="34" charset="-122"/>
                  <a:cs typeface="Arial Unicode MS" pitchFamily="34" charset="-122"/>
                </a:rPr>
                <a:t>点击录</a:t>
              </a:r>
              <a:endParaRPr lang="en-US" altLang="zh-CN" sz="20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20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4" name="组合 13"/>
          <p:cNvGrpSpPr/>
          <p:nvPr/>
        </p:nvGrpSpPr>
        <p:grpSpPr>
          <a:xfrm>
            <a:off x="5580237" y="1293019"/>
            <a:ext cx="1012825" cy="1357676"/>
            <a:chOff x="5073645" y="1252853"/>
            <a:chExt cx="1012825" cy="1357676"/>
          </a:xfrm>
        </p:grpSpPr>
        <p:sp>
          <p:nvSpPr>
            <p:cNvPr id="15"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8000"/>
            </a:soli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7"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18" name="矩形​​ 18"/>
            <p:cNvSpPr>
              <a:spLocks noChangeArrowheads="1"/>
            </p:cNvSpPr>
            <p:nvPr/>
          </p:nvSpPr>
          <p:spPr bwMode="auto">
            <a:xfrm>
              <a:off x="5179154" y="1463486"/>
              <a:ext cx="800219"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600" b="1" kern="0" dirty="0">
                  <a:solidFill>
                    <a:schemeClr val="bg1"/>
                  </a:solidFill>
                  <a:latin typeface="微软雅黑" pitchFamily="34" charset="-122"/>
                  <a:ea typeface="微软雅黑" pitchFamily="34" charset="-122"/>
                  <a:cs typeface="Arial Unicode MS" pitchFamily="34" charset="-122"/>
                </a:rPr>
                <a:t>点击录</a:t>
              </a:r>
              <a:endParaRPr lang="en-US" altLang="zh-CN" sz="16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600" b="1" kern="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xmlns="" val="358937537"/>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250" autoRev="1" fill="hold">
                                          <p:stCondLst>
                                            <p:cond delay="0"/>
                                          </p:stCondLst>
                                        </p:cTn>
                                        <p:tgtEl>
                                          <p:spTgt spid="16"/>
                                        </p:tgtEl>
                                        <p:attrNameLst>
                                          <p:attrName>ppt_w</p:attrName>
                                        </p:attrNameLst>
                                      </p:cBhvr>
                                    </p:anim>
                                    <p:anim by="(#ppt_w*0.50)" calcmode="lin" valueType="num">
                                      <p:cBhvr>
                                        <p:cTn id="8" dur="250" decel="50000" autoRev="1" fill="hold">
                                          <p:stCondLst>
                                            <p:cond delay="0"/>
                                          </p:stCondLst>
                                        </p:cTn>
                                        <p:tgtEl>
                                          <p:spTgt spid="16"/>
                                        </p:tgtEl>
                                        <p:attrNameLst>
                                          <p:attrName>ppt_x</p:attrName>
                                        </p:attrNameLst>
                                      </p:cBhvr>
                                    </p:anim>
                                    <p:anim from="(-#ppt_h/2)" to="(#ppt_y)" calcmode="lin" valueType="num">
                                      <p:cBhvr>
                                        <p:cTn id="9" dur="500" fill="hold">
                                          <p:stCondLst>
                                            <p:cond delay="0"/>
                                          </p:stCondLst>
                                        </p:cTn>
                                        <p:tgtEl>
                                          <p:spTgt spid="16"/>
                                        </p:tgtEl>
                                        <p:attrNameLst>
                                          <p:attrName>ppt_y</p:attrName>
                                        </p:attrNameLst>
                                      </p:cBhvr>
                                    </p:anim>
                                    <p:animRot by="21600000">
                                      <p:cBhvr>
                                        <p:cTn id="10" dur="500" fill="hold">
                                          <p:stCondLst>
                                            <p:cond delay="0"/>
                                          </p:stCondLst>
                                        </p:cTn>
                                        <p:tgtEl>
                                          <p:spTgt spid="16"/>
                                        </p:tgtEl>
                                        <p:attrNameLst>
                                          <p:attrName>r</p:attrName>
                                        </p:attrNameLst>
                                      </p:cBhvr>
                                    </p:animRot>
                                  </p:childTnLst>
                                </p:cTn>
                              </p:par>
                            </p:childTnLst>
                          </p:cTn>
                        </p:par>
                        <p:par>
                          <p:cTn id="11" fill="hold">
                            <p:stCondLst>
                              <p:cond delay="900"/>
                            </p:stCondLst>
                            <p:childTnLst>
                              <p:par>
                                <p:cTn id="12" presetID="26"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362">
                                          <p:stCondLst>
                                            <p:cond delay="0"/>
                                          </p:stCondLst>
                                        </p:cTn>
                                        <p:tgtEl>
                                          <p:spTgt spid="6"/>
                                        </p:tgtEl>
                                      </p:cBhvr>
                                    </p:animEffect>
                                    <p:anim calcmode="lin" valueType="num">
                                      <p:cBhvr>
                                        <p:cTn id="15"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8"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9"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20" dur="16">
                                          <p:stCondLst>
                                            <p:cond delay="406"/>
                                          </p:stCondLst>
                                        </p:cTn>
                                        <p:tgtEl>
                                          <p:spTgt spid="6"/>
                                        </p:tgtEl>
                                      </p:cBhvr>
                                      <p:to x="100000" y="60000"/>
                                    </p:animScale>
                                    <p:animScale>
                                      <p:cBhvr>
                                        <p:cTn id="21" dur="104" decel="50000">
                                          <p:stCondLst>
                                            <p:cond delay="423"/>
                                          </p:stCondLst>
                                        </p:cTn>
                                        <p:tgtEl>
                                          <p:spTgt spid="6"/>
                                        </p:tgtEl>
                                      </p:cBhvr>
                                      <p:to x="100000" y="100000"/>
                                    </p:animScale>
                                    <p:animScale>
                                      <p:cBhvr>
                                        <p:cTn id="22" dur="16">
                                          <p:stCondLst>
                                            <p:cond delay="820"/>
                                          </p:stCondLst>
                                        </p:cTn>
                                        <p:tgtEl>
                                          <p:spTgt spid="6"/>
                                        </p:tgtEl>
                                      </p:cBhvr>
                                      <p:to x="100000" y="80000"/>
                                    </p:animScale>
                                    <p:animScale>
                                      <p:cBhvr>
                                        <p:cTn id="23" dur="104" decel="50000">
                                          <p:stCondLst>
                                            <p:cond delay="836"/>
                                          </p:stCondLst>
                                        </p:cTn>
                                        <p:tgtEl>
                                          <p:spTgt spid="6"/>
                                        </p:tgtEl>
                                      </p:cBhvr>
                                      <p:to x="100000" y="100000"/>
                                    </p:animScale>
                                    <p:animScale>
                                      <p:cBhvr>
                                        <p:cTn id="24" dur="16">
                                          <p:stCondLst>
                                            <p:cond delay="1026"/>
                                          </p:stCondLst>
                                        </p:cTn>
                                        <p:tgtEl>
                                          <p:spTgt spid="6"/>
                                        </p:tgtEl>
                                      </p:cBhvr>
                                      <p:to x="100000" y="90000"/>
                                    </p:animScale>
                                    <p:animScale>
                                      <p:cBhvr>
                                        <p:cTn id="25" dur="104" decel="50000">
                                          <p:stCondLst>
                                            <p:cond delay="1042"/>
                                          </p:stCondLst>
                                        </p:cTn>
                                        <p:tgtEl>
                                          <p:spTgt spid="6"/>
                                        </p:tgtEl>
                                      </p:cBhvr>
                                      <p:to x="100000" y="100000"/>
                                    </p:animScale>
                                    <p:animScale>
                                      <p:cBhvr>
                                        <p:cTn id="26" dur="16">
                                          <p:stCondLst>
                                            <p:cond delay="1130"/>
                                          </p:stCondLst>
                                        </p:cTn>
                                        <p:tgtEl>
                                          <p:spTgt spid="6"/>
                                        </p:tgtEl>
                                      </p:cBhvr>
                                      <p:to x="100000" y="95000"/>
                                    </p:animScale>
                                    <p:animScale>
                                      <p:cBhvr>
                                        <p:cTn id="27" dur="104" decel="50000">
                                          <p:stCondLst>
                                            <p:cond delay="1146"/>
                                          </p:stCondLst>
                                        </p:cTn>
                                        <p:tgtEl>
                                          <p:spTgt spid="6"/>
                                        </p:tgtEl>
                                      </p:cBhvr>
                                      <p:to x="100000" y="100000"/>
                                    </p:animScale>
                                  </p:childTnLst>
                                </p:cTn>
                              </p:par>
                              <p:par>
                                <p:cTn id="28" presetID="26" presetClass="entr" presetSubtype="0"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362">
                                          <p:stCondLst>
                                            <p:cond delay="0"/>
                                          </p:stCondLst>
                                        </p:cTn>
                                        <p:tgtEl>
                                          <p:spTgt spid="10"/>
                                        </p:tgtEl>
                                      </p:cBhvr>
                                    </p:animEffect>
                                    <p:anim calcmode="lin" valueType="num">
                                      <p:cBhvr>
                                        <p:cTn id="31" dur="113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2" dur="41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3" dur="415" tmFilter="0, 0; 0.125,0.2665; 0.25,0.4; 0.375,0.465; 0.5,0.5;  0.625,0.535; 0.75,0.6; 0.875,0.7335; 1,1">
                                          <p:stCondLst>
                                            <p:cond delay="415"/>
                                          </p:stCondLst>
                                        </p:cTn>
                                        <p:tgtEl>
                                          <p:spTgt spid="10"/>
                                        </p:tgtEl>
                                        <p:attrNameLst>
                                          <p:attrName>ppt_y</p:attrName>
                                        </p:attrNameLst>
                                      </p:cBhvr>
                                      <p:tavLst>
                                        <p:tav tm="0" fmla="#ppt_y-sin(pi*$)/9">
                                          <p:val>
                                            <p:fltVal val="0"/>
                                          </p:val>
                                        </p:tav>
                                        <p:tav tm="100000">
                                          <p:val>
                                            <p:fltVal val="1"/>
                                          </p:val>
                                        </p:tav>
                                      </p:tavLst>
                                    </p:anim>
                                    <p:anim calcmode="lin" valueType="num">
                                      <p:cBhvr>
                                        <p:cTn id="34" dur="207" tmFilter="0, 0; 0.125,0.2665; 0.25,0.4; 0.375,0.465; 0.5,0.5;  0.625,0.535; 0.75,0.6; 0.875,0.7335; 1,1">
                                          <p:stCondLst>
                                            <p:cond delay="828"/>
                                          </p:stCondLst>
                                        </p:cTn>
                                        <p:tgtEl>
                                          <p:spTgt spid="10"/>
                                        </p:tgtEl>
                                        <p:attrNameLst>
                                          <p:attrName>ppt_y</p:attrName>
                                        </p:attrNameLst>
                                      </p:cBhvr>
                                      <p:tavLst>
                                        <p:tav tm="0" fmla="#ppt_y-sin(pi*$)/27">
                                          <p:val>
                                            <p:fltVal val="0"/>
                                          </p:val>
                                        </p:tav>
                                        <p:tav tm="100000">
                                          <p:val>
                                            <p:fltVal val="1"/>
                                          </p:val>
                                        </p:tav>
                                      </p:tavLst>
                                    </p:anim>
                                    <p:anim calcmode="lin" valueType="num">
                                      <p:cBhvr>
                                        <p:cTn id="35" dur="103" tmFilter="0, 0; 0.125,0.2665; 0.25,0.4; 0.375,0.465; 0.5,0.5;  0.625,0.535; 0.75,0.6; 0.875,0.7335; 1,1">
                                          <p:stCondLst>
                                            <p:cond delay="1035"/>
                                          </p:stCondLst>
                                        </p:cTn>
                                        <p:tgtEl>
                                          <p:spTgt spid="10"/>
                                        </p:tgtEl>
                                        <p:attrNameLst>
                                          <p:attrName>ppt_y</p:attrName>
                                        </p:attrNameLst>
                                      </p:cBhvr>
                                      <p:tavLst>
                                        <p:tav tm="0" fmla="#ppt_y-sin(pi*$)/81">
                                          <p:val>
                                            <p:fltVal val="0"/>
                                          </p:val>
                                        </p:tav>
                                        <p:tav tm="100000">
                                          <p:val>
                                            <p:fltVal val="1"/>
                                          </p:val>
                                        </p:tav>
                                      </p:tavLst>
                                    </p:anim>
                                    <p:animScale>
                                      <p:cBhvr>
                                        <p:cTn id="36" dur="16">
                                          <p:stCondLst>
                                            <p:cond delay="406"/>
                                          </p:stCondLst>
                                        </p:cTn>
                                        <p:tgtEl>
                                          <p:spTgt spid="10"/>
                                        </p:tgtEl>
                                      </p:cBhvr>
                                      <p:to x="100000" y="60000"/>
                                    </p:animScale>
                                    <p:animScale>
                                      <p:cBhvr>
                                        <p:cTn id="37" dur="104" decel="50000">
                                          <p:stCondLst>
                                            <p:cond delay="423"/>
                                          </p:stCondLst>
                                        </p:cTn>
                                        <p:tgtEl>
                                          <p:spTgt spid="10"/>
                                        </p:tgtEl>
                                      </p:cBhvr>
                                      <p:to x="100000" y="100000"/>
                                    </p:animScale>
                                    <p:animScale>
                                      <p:cBhvr>
                                        <p:cTn id="38" dur="16">
                                          <p:stCondLst>
                                            <p:cond delay="820"/>
                                          </p:stCondLst>
                                        </p:cTn>
                                        <p:tgtEl>
                                          <p:spTgt spid="10"/>
                                        </p:tgtEl>
                                      </p:cBhvr>
                                      <p:to x="100000" y="80000"/>
                                    </p:animScale>
                                    <p:animScale>
                                      <p:cBhvr>
                                        <p:cTn id="39" dur="104" decel="50000">
                                          <p:stCondLst>
                                            <p:cond delay="836"/>
                                          </p:stCondLst>
                                        </p:cTn>
                                        <p:tgtEl>
                                          <p:spTgt spid="10"/>
                                        </p:tgtEl>
                                      </p:cBhvr>
                                      <p:to x="100000" y="100000"/>
                                    </p:animScale>
                                    <p:animScale>
                                      <p:cBhvr>
                                        <p:cTn id="40" dur="16">
                                          <p:stCondLst>
                                            <p:cond delay="1026"/>
                                          </p:stCondLst>
                                        </p:cTn>
                                        <p:tgtEl>
                                          <p:spTgt spid="10"/>
                                        </p:tgtEl>
                                      </p:cBhvr>
                                      <p:to x="100000" y="90000"/>
                                    </p:animScale>
                                    <p:animScale>
                                      <p:cBhvr>
                                        <p:cTn id="41" dur="104" decel="50000">
                                          <p:stCondLst>
                                            <p:cond delay="1042"/>
                                          </p:stCondLst>
                                        </p:cTn>
                                        <p:tgtEl>
                                          <p:spTgt spid="10"/>
                                        </p:tgtEl>
                                      </p:cBhvr>
                                      <p:to x="100000" y="100000"/>
                                    </p:animScale>
                                    <p:animScale>
                                      <p:cBhvr>
                                        <p:cTn id="42" dur="16">
                                          <p:stCondLst>
                                            <p:cond delay="1130"/>
                                          </p:stCondLst>
                                        </p:cTn>
                                        <p:tgtEl>
                                          <p:spTgt spid="10"/>
                                        </p:tgtEl>
                                      </p:cBhvr>
                                      <p:to x="100000" y="95000"/>
                                    </p:animScale>
                                    <p:animScale>
                                      <p:cBhvr>
                                        <p:cTn id="43" dur="104" decel="50000">
                                          <p:stCondLst>
                                            <p:cond delay="1146"/>
                                          </p:stCondLst>
                                        </p:cTn>
                                        <p:tgtEl>
                                          <p:spTgt spid="10"/>
                                        </p:tgtEl>
                                      </p:cBhvr>
                                      <p:to x="100000" y="100000"/>
                                    </p:animScale>
                                  </p:childTnLst>
                                </p:cTn>
                              </p:par>
                              <p:par>
                                <p:cTn id="44" presetID="26" presetClass="entr" presetSubtype="0" fill="hold" nodeType="withEffect">
                                  <p:stCondLst>
                                    <p:cond delay="50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362">
                                          <p:stCondLst>
                                            <p:cond delay="0"/>
                                          </p:stCondLst>
                                        </p:cTn>
                                        <p:tgtEl>
                                          <p:spTgt spid="14"/>
                                        </p:tgtEl>
                                      </p:cBhvr>
                                    </p:animEffect>
                                    <p:anim calcmode="lin" valueType="num">
                                      <p:cBhvr>
                                        <p:cTn id="47" dur="1139"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8" dur="41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9" dur="415" tmFilter="0, 0; 0.125,0.2665; 0.25,0.4; 0.375,0.465; 0.5,0.5;  0.625,0.535; 0.75,0.6; 0.875,0.7335; 1,1">
                                          <p:stCondLst>
                                            <p:cond delay="415"/>
                                          </p:stCondLst>
                                        </p:cTn>
                                        <p:tgtEl>
                                          <p:spTgt spid="14"/>
                                        </p:tgtEl>
                                        <p:attrNameLst>
                                          <p:attrName>ppt_y</p:attrName>
                                        </p:attrNameLst>
                                      </p:cBhvr>
                                      <p:tavLst>
                                        <p:tav tm="0" fmla="#ppt_y-sin(pi*$)/9">
                                          <p:val>
                                            <p:fltVal val="0"/>
                                          </p:val>
                                        </p:tav>
                                        <p:tav tm="100000">
                                          <p:val>
                                            <p:fltVal val="1"/>
                                          </p:val>
                                        </p:tav>
                                      </p:tavLst>
                                    </p:anim>
                                    <p:anim calcmode="lin" valueType="num">
                                      <p:cBhvr>
                                        <p:cTn id="50" dur="207" tmFilter="0, 0; 0.125,0.2665; 0.25,0.4; 0.375,0.465; 0.5,0.5;  0.625,0.535; 0.75,0.6; 0.875,0.7335; 1,1">
                                          <p:stCondLst>
                                            <p:cond delay="828"/>
                                          </p:stCondLst>
                                        </p:cTn>
                                        <p:tgtEl>
                                          <p:spTgt spid="14"/>
                                        </p:tgtEl>
                                        <p:attrNameLst>
                                          <p:attrName>ppt_y</p:attrName>
                                        </p:attrNameLst>
                                      </p:cBhvr>
                                      <p:tavLst>
                                        <p:tav tm="0" fmla="#ppt_y-sin(pi*$)/27">
                                          <p:val>
                                            <p:fltVal val="0"/>
                                          </p:val>
                                        </p:tav>
                                        <p:tav tm="100000">
                                          <p:val>
                                            <p:fltVal val="1"/>
                                          </p:val>
                                        </p:tav>
                                      </p:tavLst>
                                    </p:anim>
                                    <p:anim calcmode="lin" valueType="num">
                                      <p:cBhvr>
                                        <p:cTn id="51" dur="103" tmFilter="0, 0; 0.125,0.2665; 0.25,0.4; 0.375,0.465; 0.5,0.5;  0.625,0.535; 0.75,0.6; 0.875,0.7335; 1,1">
                                          <p:stCondLst>
                                            <p:cond delay="1035"/>
                                          </p:stCondLst>
                                        </p:cTn>
                                        <p:tgtEl>
                                          <p:spTgt spid="14"/>
                                        </p:tgtEl>
                                        <p:attrNameLst>
                                          <p:attrName>ppt_y</p:attrName>
                                        </p:attrNameLst>
                                      </p:cBhvr>
                                      <p:tavLst>
                                        <p:tav tm="0" fmla="#ppt_y-sin(pi*$)/81">
                                          <p:val>
                                            <p:fltVal val="0"/>
                                          </p:val>
                                        </p:tav>
                                        <p:tav tm="100000">
                                          <p:val>
                                            <p:fltVal val="1"/>
                                          </p:val>
                                        </p:tav>
                                      </p:tavLst>
                                    </p:anim>
                                    <p:animScale>
                                      <p:cBhvr>
                                        <p:cTn id="52" dur="16">
                                          <p:stCondLst>
                                            <p:cond delay="406"/>
                                          </p:stCondLst>
                                        </p:cTn>
                                        <p:tgtEl>
                                          <p:spTgt spid="14"/>
                                        </p:tgtEl>
                                      </p:cBhvr>
                                      <p:to x="100000" y="60000"/>
                                    </p:animScale>
                                    <p:animScale>
                                      <p:cBhvr>
                                        <p:cTn id="53" dur="104" decel="50000">
                                          <p:stCondLst>
                                            <p:cond delay="423"/>
                                          </p:stCondLst>
                                        </p:cTn>
                                        <p:tgtEl>
                                          <p:spTgt spid="14"/>
                                        </p:tgtEl>
                                      </p:cBhvr>
                                      <p:to x="100000" y="100000"/>
                                    </p:animScale>
                                    <p:animScale>
                                      <p:cBhvr>
                                        <p:cTn id="54" dur="16">
                                          <p:stCondLst>
                                            <p:cond delay="820"/>
                                          </p:stCondLst>
                                        </p:cTn>
                                        <p:tgtEl>
                                          <p:spTgt spid="14"/>
                                        </p:tgtEl>
                                      </p:cBhvr>
                                      <p:to x="100000" y="80000"/>
                                    </p:animScale>
                                    <p:animScale>
                                      <p:cBhvr>
                                        <p:cTn id="55" dur="104" decel="50000">
                                          <p:stCondLst>
                                            <p:cond delay="836"/>
                                          </p:stCondLst>
                                        </p:cTn>
                                        <p:tgtEl>
                                          <p:spTgt spid="14"/>
                                        </p:tgtEl>
                                      </p:cBhvr>
                                      <p:to x="100000" y="100000"/>
                                    </p:animScale>
                                    <p:animScale>
                                      <p:cBhvr>
                                        <p:cTn id="56" dur="16">
                                          <p:stCondLst>
                                            <p:cond delay="1026"/>
                                          </p:stCondLst>
                                        </p:cTn>
                                        <p:tgtEl>
                                          <p:spTgt spid="14"/>
                                        </p:tgtEl>
                                      </p:cBhvr>
                                      <p:to x="100000" y="90000"/>
                                    </p:animScale>
                                    <p:animScale>
                                      <p:cBhvr>
                                        <p:cTn id="57" dur="104" decel="50000">
                                          <p:stCondLst>
                                            <p:cond delay="1042"/>
                                          </p:stCondLst>
                                        </p:cTn>
                                        <p:tgtEl>
                                          <p:spTgt spid="14"/>
                                        </p:tgtEl>
                                      </p:cBhvr>
                                      <p:to x="100000" y="100000"/>
                                    </p:animScale>
                                    <p:animScale>
                                      <p:cBhvr>
                                        <p:cTn id="58" dur="16">
                                          <p:stCondLst>
                                            <p:cond delay="1130"/>
                                          </p:stCondLst>
                                        </p:cTn>
                                        <p:tgtEl>
                                          <p:spTgt spid="14"/>
                                        </p:tgtEl>
                                      </p:cBhvr>
                                      <p:to x="100000" y="95000"/>
                                    </p:animScale>
                                    <p:animScale>
                                      <p:cBhvr>
                                        <p:cTn id="59" dur="104" decel="50000">
                                          <p:stCondLst>
                                            <p:cond delay="1146"/>
                                          </p:stCondLst>
                                        </p:cTn>
                                        <p:tgtEl>
                                          <p:spTgt spid="14"/>
                                        </p:tgtEl>
                                      </p:cBhvr>
                                      <p:to x="100000" y="100000"/>
                                    </p:animScale>
                                  </p:childTnLst>
                                </p:cTn>
                              </p:par>
                            </p:childTnLst>
                          </p:cTn>
                        </p:par>
                        <p:par>
                          <p:cTn id="60" fill="hold">
                            <p:stCondLst>
                              <p:cond delay="2650"/>
                            </p:stCondLst>
                            <p:childTnLst>
                              <p:par>
                                <p:cTn id="61" presetID="22" presetClass="entr" presetSubtype="2"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250"/>
                                        <p:tgtEl>
                                          <p:spTgt spid="5"/>
                                        </p:tgtEl>
                                      </p:cBhvr>
                                    </p:animEffect>
                                  </p:childTnLst>
                                </p:cTn>
                              </p:par>
                              <p:par>
                                <p:cTn id="64" presetID="22" presetClass="entr" presetSubtype="2" fill="hold" grpId="0" nodeType="withEffect">
                                  <p:stCondLst>
                                    <p:cond delay="250"/>
                                  </p:stCondLst>
                                  <p:childTnLst>
                                    <p:set>
                                      <p:cBhvr>
                                        <p:cTn id="65" dur="1" fill="hold">
                                          <p:stCondLst>
                                            <p:cond delay="0"/>
                                          </p:stCondLst>
                                        </p:cTn>
                                        <p:tgtEl>
                                          <p:spTgt spid="3"/>
                                        </p:tgtEl>
                                        <p:attrNameLst>
                                          <p:attrName>style.visibility</p:attrName>
                                        </p:attrNameLst>
                                      </p:cBhvr>
                                      <p:to>
                                        <p:strVal val="visible"/>
                                      </p:to>
                                    </p:set>
                                    <p:animEffect transition="in" filter="wipe(right)">
                                      <p:cBhvr>
                                        <p:cTn id="66" dur="250"/>
                                        <p:tgtEl>
                                          <p:spTgt spid="3"/>
                                        </p:tgtEl>
                                      </p:cBhvr>
                                    </p:animEffect>
                                  </p:childTnLst>
                                </p:cTn>
                              </p:par>
                              <p:par>
                                <p:cTn id="67" presetID="22" presetClass="entr" presetSubtype="2" fill="hold" grpId="0" nodeType="withEffect">
                                  <p:stCondLst>
                                    <p:cond delay="500"/>
                                  </p:stCondLst>
                                  <p:childTnLst>
                                    <p:set>
                                      <p:cBhvr>
                                        <p:cTn id="68" dur="1" fill="hold">
                                          <p:stCondLst>
                                            <p:cond delay="0"/>
                                          </p:stCondLst>
                                        </p:cTn>
                                        <p:tgtEl>
                                          <p:spTgt spid="4"/>
                                        </p:tgtEl>
                                        <p:attrNameLst>
                                          <p:attrName>style.visibility</p:attrName>
                                        </p:attrNameLst>
                                      </p:cBhvr>
                                      <p:to>
                                        <p:strVal val="visible"/>
                                      </p:to>
                                    </p:set>
                                    <p:animEffect transition="in" filter="wipe(right)">
                                      <p:cBhvr>
                                        <p:cTn id="69"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17" name="标题 1"/>
          <p:cNvSpPr txBox="1">
            <a:spLocks/>
          </p:cNvSpPr>
          <p:nvPr/>
        </p:nvSpPr>
        <p:spPr bwMode="auto">
          <a:xfrm rot="1667044">
            <a:off x="1601550" y="2339364"/>
            <a:ext cx="5682916" cy="10310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lstStyle>
            <a:lvl1pPr algn="l" eaLnBrk="0" hangingPunct="0">
              <a:defRPr>
                <a:solidFill>
                  <a:schemeClr val="tx1"/>
                </a:solidFill>
                <a:latin typeface="Arial" pitchFamily="34" charset="0"/>
              </a:defRPr>
            </a:lvl1pPr>
            <a:lvl2pPr marL="742950" indent="-285750" algn="l" eaLnBrk="0" hangingPunct="0">
              <a:defRPr>
                <a:solidFill>
                  <a:schemeClr val="tx1"/>
                </a:solidFill>
                <a:latin typeface="Arial" pitchFamily="34" charset="0"/>
              </a:defRPr>
            </a:lvl2pPr>
            <a:lvl3pPr marL="1143000" indent="-228600" algn="l" eaLnBrk="0" hangingPunct="0">
              <a:defRPr>
                <a:solidFill>
                  <a:schemeClr val="tx1"/>
                </a:solidFill>
                <a:latin typeface="Arial" pitchFamily="34" charset="0"/>
              </a:defRPr>
            </a:lvl3pPr>
            <a:lvl4pPr marL="1600200" indent="-228600" algn="l" eaLnBrk="0" hangingPunct="0">
              <a:defRPr>
                <a:solidFill>
                  <a:schemeClr val="tx1"/>
                </a:solidFill>
                <a:latin typeface="Arial" pitchFamily="34" charset="0"/>
              </a:defRPr>
            </a:lvl4pPr>
            <a:lvl5pPr marL="2057400" indent="-228600" algn="l"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900" b="0">
                <a:solidFill>
                  <a:schemeClr val="bg1"/>
                </a:solidFill>
                <a:latin typeface="方正大黑简体" pitchFamily="2" charset="-122"/>
                <a:ea typeface="方正大黑简体" pitchFamily="2" charset="-122"/>
              </a:rPr>
              <a:t>添加</a:t>
            </a:r>
          </a:p>
          <a:p>
            <a:pPr algn="ctr" eaLnBrk="1" hangingPunct="1"/>
            <a:r>
              <a:rPr lang="zh-CN" altLang="en-US" sz="2900" b="0">
                <a:solidFill>
                  <a:schemeClr val="bg1"/>
                </a:solidFill>
                <a:latin typeface="方正大黑简体" pitchFamily="2" charset="-122"/>
                <a:ea typeface="方正大黑简体" pitchFamily="2" charset="-122"/>
              </a:rPr>
              <a:t>标题</a:t>
            </a:r>
            <a:endParaRPr lang="zh-CN" altLang="en-US" sz="1600" b="0" u="sng">
              <a:solidFill>
                <a:schemeClr val="bg1"/>
              </a:solidFill>
              <a:latin typeface="方正大黑简体" pitchFamily="2" charset="-122"/>
              <a:ea typeface="方正大黑简体" pitchFamily="2" charset="-122"/>
            </a:endParaRPr>
          </a:p>
        </p:txBody>
      </p:sp>
      <p:sp>
        <p:nvSpPr>
          <p:cNvPr id="18" name="Oval 8"/>
          <p:cNvSpPr>
            <a:spLocks noChangeArrowheads="1"/>
          </p:cNvSpPr>
          <p:nvPr/>
        </p:nvSpPr>
        <p:spPr bwMode="auto">
          <a:xfrm>
            <a:off x="4345982" y="2069632"/>
            <a:ext cx="414563" cy="311327"/>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lIns="72585" tIns="36293" rIns="72585" bIns="36293" anchor="ctr"/>
          <a:lstStyle/>
          <a:p>
            <a:endParaRPr lang="zh-CN" altLang="en-US">
              <a:ea typeface="微软雅黑" pitchFamily="34" charset="-122"/>
            </a:endParaRPr>
          </a:p>
        </p:txBody>
      </p:sp>
      <p:sp>
        <p:nvSpPr>
          <p:cNvPr id="19" name="Line 10"/>
          <p:cNvSpPr>
            <a:spLocks noChangeShapeType="1"/>
          </p:cNvSpPr>
          <p:nvPr/>
        </p:nvSpPr>
        <p:spPr bwMode="auto">
          <a:xfrm flipV="1">
            <a:off x="2894381" y="2972102"/>
            <a:ext cx="1203366" cy="1086493"/>
          </a:xfrm>
          <a:prstGeom prst="line">
            <a:avLst/>
          </a:prstGeom>
          <a:noFill/>
          <a:ln w="317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sp>
        <p:nvSpPr>
          <p:cNvPr id="21" name="Line 11"/>
          <p:cNvSpPr>
            <a:spLocks noChangeShapeType="1"/>
          </p:cNvSpPr>
          <p:nvPr/>
        </p:nvSpPr>
        <p:spPr bwMode="auto">
          <a:xfrm>
            <a:off x="5093203" y="2972102"/>
            <a:ext cx="1200847" cy="1056243"/>
          </a:xfrm>
          <a:prstGeom prst="line">
            <a:avLst/>
          </a:prstGeom>
          <a:noFill/>
          <a:ln w="31750" cap="rnd">
            <a:solidFill>
              <a:srgbClr val="008000"/>
            </a:solidFill>
            <a:prstDash val="sysDot"/>
            <a:round/>
            <a:headEnd type="triangle" w="med" len="med"/>
            <a:tailEn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sp>
        <p:nvSpPr>
          <p:cNvPr id="22" name="Line 12"/>
          <p:cNvSpPr>
            <a:spLocks noChangeShapeType="1"/>
          </p:cNvSpPr>
          <p:nvPr/>
        </p:nvSpPr>
        <p:spPr bwMode="auto">
          <a:xfrm flipH="1">
            <a:off x="5340177" y="2535991"/>
            <a:ext cx="1906486" cy="0"/>
          </a:xfrm>
          <a:prstGeom prst="line">
            <a:avLst/>
          </a:prstGeom>
          <a:noFill/>
          <a:ln w="317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sp>
        <p:nvSpPr>
          <p:cNvPr id="23" name="Line 13"/>
          <p:cNvSpPr>
            <a:spLocks noChangeShapeType="1"/>
          </p:cNvSpPr>
          <p:nvPr/>
        </p:nvSpPr>
        <p:spPr bwMode="auto">
          <a:xfrm>
            <a:off x="1983350" y="2535991"/>
            <a:ext cx="1823322" cy="0"/>
          </a:xfrm>
          <a:prstGeom prst="line">
            <a:avLst/>
          </a:prstGeom>
          <a:noFill/>
          <a:ln w="317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sp>
        <p:nvSpPr>
          <p:cNvPr id="24" name="Line 14"/>
          <p:cNvSpPr>
            <a:spLocks noChangeShapeType="1"/>
          </p:cNvSpPr>
          <p:nvPr/>
        </p:nvSpPr>
        <p:spPr bwMode="auto">
          <a:xfrm>
            <a:off x="3516856" y="1603272"/>
            <a:ext cx="580892" cy="497871"/>
          </a:xfrm>
          <a:prstGeom prst="line">
            <a:avLst/>
          </a:prstGeom>
          <a:noFill/>
          <a:ln w="317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sp>
        <p:nvSpPr>
          <p:cNvPr id="25" name="Line 15"/>
          <p:cNvSpPr>
            <a:spLocks noChangeShapeType="1"/>
          </p:cNvSpPr>
          <p:nvPr/>
        </p:nvSpPr>
        <p:spPr bwMode="auto">
          <a:xfrm flipH="1">
            <a:off x="5050360" y="1603272"/>
            <a:ext cx="580893" cy="497871"/>
          </a:xfrm>
          <a:prstGeom prst="line">
            <a:avLst/>
          </a:prstGeom>
          <a:noFill/>
          <a:ln w="317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lIns="72585" tIns="36293" rIns="72585" bIns="36293"/>
          <a:lstStyle/>
          <a:p>
            <a:endParaRPr lang="zh-CN" altLang="en-US"/>
          </a:p>
        </p:txBody>
      </p:sp>
      <p:grpSp>
        <p:nvGrpSpPr>
          <p:cNvPr id="26" name="Group 217"/>
          <p:cNvGrpSpPr>
            <a:grpSpLocks/>
          </p:cNvGrpSpPr>
          <p:nvPr/>
        </p:nvGrpSpPr>
        <p:grpSpPr bwMode="auto">
          <a:xfrm>
            <a:off x="1152965" y="2038121"/>
            <a:ext cx="1615410" cy="1276818"/>
            <a:chOff x="915" y="1617"/>
            <a:chExt cx="1282" cy="1013"/>
          </a:xfrm>
        </p:grpSpPr>
        <p:sp>
          <p:nvSpPr>
            <p:cNvPr id="27" name="Oval 3"/>
            <p:cNvSpPr>
              <a:spLocks noChangeArrowheads="1"/>
            </p:cNvSpPr>
            <p:nvPr/>
          </p:nvSpPr>
          <p:spPr bwMode="auto">
            <a:xfrm>
              <a:off x="915" y="2061"/>
              <a:ext cx="1282" cy="569"/>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28" name="Group 16"/>
            <p:cNvGrpSpPr>
              <a:grpSpLocks/>
            </p:cNvGrpSpPr>
            <p:nvPr/>
          </p:nvGrpSpPr>
          <p:grpSpPr bwMode="auto">
            <a:xfrm>
              <a:off x="1047" y="1617"/>
              <a:ext cx="1053" cy="790"/>
              <a:chOff x="2335" y="1139"/>
              <a:chExt cx="1089" cy="1089"/>
            </a:xfrm>
          </p:grpSpPr>
          <p:sp>
            <p:nvSpPr>
              <p:cNvPr id="29" name="Oval 17"/>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dirty="0">
                    <a:solidFill>
                      <a:schemeClr val="bg1"/>
                    </a:solidFill>
                    <a:ea typeface="微软雅黑" pitchFamily="34" charset="-122"/>
                  </a:rPr>
                  <a:t>单击此处</a:t>
                </a:r>
              </a:p>
              <a:p>
                <a:pPr algn="ctr"/>
                <a:r>
                  <a:rPr lang="zh-CN" altLang="en-US" sz="1300" b="1" dirty="0">
                    <a:solidFill>
                      <a:schemeClr val="bg1"/>
                    </a:solidFill>
                    <a:ea typeface="微软雅黑" pitchFamily="34" charset="-122"/>
                  </a:rPr>
                  <a:t>添加文字</a:t>
                </a:r>
              </a:p>
            </p:txBody>
          </p:sp>
          <p:sp>
            <p:nvSpPr>
              <p:cNvPr id="30" name="Freeform 18"/>
              <p:cNvSpPr>
                <a:spLocks/>
              </p:cNvSpPr>
              <p:nvPr/>
            </p:nvSpPr>
            <p:spPr bwMode="auto">
              <a:xfrm>
                <a:off x="2427" y="1169"/>
                <a:ext cx="908"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31" name="Oval 19"/>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2" name="Group 215"/>
          <p:cNvGrpSpPr>
            <a:grpSpLocks/>
          </p:cNvGrpSpPr>
          <p:nvPr/>
        </p:nvGrpSpPr>
        <p:grpSpPr bwMode="auto">
          <a:xfrm>
            <a:off x="3765089" y="2082236"/>
            <a:ext cx="1615410" cy="1199932"/>
            <a:chOff x="2988" y="1652"/>
            <a:chExt cx="1282" cy="952"/>
          </a:xfrm>
        </p:grpSpPr>
        <p:sp>
          <p:nvSpPr>
            <p:cNvPr id="33" name="Oval 4"/>
            <p:cNvSpPr>
              <a:spLocks noChangeArrowheads="1"/>
            </p:cNvSpPr>
            <p:nvPr/>
          </p:nvSpPr>
          <p:spPr bwMode="auto">
            <a:xfrm>
              <a:off x="2988" y="2035"/>
              <a:ext cx="1282" cy="569"/>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34" name="Group 20"/>
            <p:cNvGrpSpPr>
              <a:grpSpLocks/>
            </p:cNvGrpSpPr>
            <p:nvPr/>
          </p:nvGrpSpPr>
          <p:grpSpPr bwMode="auto">
            <a:xfrm>
              <a:off x="3133" y="1652"/>
              <a:ext cx="1007" cy="755"/>
              <a:chOff x="3152" y="2454"/>
              <a:chExt cx="1089" cy="1089"/>
            </a:xfrm>
          </p:grpSpPr>
          <p:sp>
            <p:nvSpPr>
              <p:cNvPr id="35" name="Oval 21"/>
              <p:cNvSpPr>
                <a:spLocks noChangeArrowheads="1"/>
              </p:cNvSpPr>
              <p:nvPr/>
            </p:nvSpPr>
            <p:spPr bwMode="auto">
              <a:xfrm>
                <a:off x="3152" y="2454"/>
                <a:ext cx="1089" cy="1089"/>
              </a:xfrm>
              <a:prstGeom prst="ellipse">
                <a:avLst/>
              </a:prstGeom>
              <a:gradFill rotWithShape="1">
                <a:gsLst>
                  <a:gs pos="0">
                    <a:srgbClr val="008000"/>
                  </a:gs>
                  <a:gs pos="100000">
                    <a:srgbClr val="008000">
                      <a:gamma/>
                      <a:shade val="46275"/>
                      <a:invGamma/>
                    </a:srgbClr>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a:solidFill>
                      <a:schemeClr val="bg1"/>
                    </a:solidFill>
                    <a:ea typeface="微软雅黑" pitchFamily="34" charset="-122"/>
                  </a:rPr>
                  <a:t>单击此处</a:t>
                </a:r>
              </a:p>
              <a:p>
                <a:pPr algn="ctr"/>
                <a:r>
                  <a:rPr lang="zh-CN" altLang="en-US" sz="1300" b="1">
                    <a:solidFill>
                      <a:schemeClr val="bg1"/>
                    </a:solidFill>
                    <a:ea typeface="微软雅黑" pitchFamily="34" charset="-122"/>
                  </a:rPr>
                  <a:t>添加文字</a:t>
                </a:r>
              </a:p>
            </p:txBody>
          </p:sp>
          <p:sp>
            <p:nvSpPr>
              <p:cNvPr id="36" name="Freeform 22"/>
              <p:cNvSpPr>
                <a:spLocks/>
              </p:cNvSpPr>
              <p:nvPr/>
            </p:nvSpPr>
            <p:spPr bwMode="auto">
              <a:xfrm>
                <a:off x="3243" y="2479"/>
                <a:ext cx="908"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37" name="Oval 23"/>
              <p:cNvSpPr>
                <a:spLocks noChangeArrowheads="1"/>
              </p:cNvSpPr>
              <p:nvPr/>
            </p:nvSpPr>
            <p:spPr bwMode="auto">
              <a:xfrm>
                <a:off x="3379" y="2545"/>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38" name="Group 220"/>
          <p:cNvGrpSpPr>
            <a:grpSpLocks/>
          </p:cNvGrpSpPr>
          <p:nvPr/>
        </p:nvGrpSpPr>
        <p:grpSpPr bwMode="auto">
          <a:xfrm>
            <a:off x="6377215" y="2038121"/>
            <a:ext cx="1615410" cy="1276818"/>
            <a:chOff x="5061" y="1617"/>
            <a:chExt cx="1282" cy="1013"/>
          </a:xfrm>
        </p:grpSpPr>
        <p:sp>
          <p:nvSpPr>
            <p:cNvPr id="39" name="Oval 6"/>
            <p:cNvSpPr>
              <a:spLocks noChangeArrowheads="1"/>
            </p:cNvSpPr>
            <p:nvPr/>
          </p:nvSpPr>
          <p:spPr bwMode="auto">
            <a:xfrm>
              <a:off x="5061" y="2061"/>
              <a:ext cx="1282" cy="569"/>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40" name="Group 24"/>
            <p:cNvGrpSpPr>
              <a:grpSpLocks/>
            </p:cNvGrpSpPr>
            <p:nvPr/>
          </p:nvGrpSpPr>
          <p:grpSpPr bwMode="auto">
            <a:xfrm>
              <a:off x="5164" y="1617"/>
              <a:ext cx="1053" cy="790"/>
              <a:chOff x="2335" y="1139"/>
              <a:chExt cx="1089" cy="1089"/>
            </a:xfrm>
          </p:grpSpPr>
          <p:sp>
            <p:nvSpPr>
              <p:cNvPr id="41" name="Oval 25"/>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a:solidFill>
                      <a:schemeClr val="bg1"/>
                    </a:solidFill>
                    <a:ea typeface="微软雅黑" pitchFamily="34" charset="-122"/>
                  </a:rPr>
                  <a:t>单击此处</a:t>
                </a:r>
              </a:p>
              <a:p>
                <a:pPr algn="ctr"/>
                <a:r>
                  <a:rPr lang="zh-CN" altLang="en-US" sz="1300" b="1">
                    <a:solidFill>
                      <a:schemeClr val="bg1"/>
                    </a:solidFill>
                    <a:ea typeface="微软雅黑" pitchFamily="34" charset="-122"/>
                  </a:rPr>
                  <a:t>添加文字</a:t>
                </a:r>
              </a:p>
            </p:txBody>
          </p:sp>
          <p:sp>
            <p:nvSpPr>
              <p:cNvPr id="42" name="Freeform 26"/>
              <p:cNvSpPr>
                <a:spLocks/>
              </p:cNvSpPr>
              <p:nvPr/>
            </p:nvSpPr>
            <p:spPr bwMode="auto">
              <a:xfrm>
                <a:off x="2426" y="1169"/>
                <a:ext cx="908"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43" name="Oval 27"/>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44" name="Group 216"/>
          <p:cNvGrpSpPr>
            <a:grpSpLocks/>
          </p:cNvGrpSpPr>
          <p:nvPr/>
        </p:nvGrpSpPr>
        <p:grpSpPr bwMode="auto">
          <a:xfrm>
            <a:off x="1858604" y="3408211"/>
            <a:ext cx="2028713" cy="1552854"/>
            <a:chOff x="1475" y="2704"/>
            <a:chExt cx="1611" cy="1232"/>
          </a:xfrm>
        </p:grpSpPr>
        <p:sp>
          <p:nvSpPr>
            <p:cNvPr id="45" name="Oval 7"/>
            <p:cNvSpPr>
              <a:spLocks noChangeArrowheads="1"/>
            </p:cNvSpPr>
            <p:nvPr/>
          </p:nvSpPr>
          <p:spPr bwMode="auto">
            <a:xfrm>
              <a:off x="1475" y="3220"/>
              <a:ext cx="1611" cy="716"/>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46" name="Group 28"/>
            <p:cNvGrpSpPr>
              <a:grpSpLocks/>
            </p:cNvGrpSpPr>
            <p:nvPr/>
          </p:nvGrpSpPr>
          <p:grpSpPr bwMode="auto">
            <a:xfrm>
              <a:off x="1639" y="2704"/>
              <a:ext cx="1314" cy="985"/>
              <a:chOff x="2335" y="1139"/>
              <a:chExt cx="1089" cy="1089"/>
            </a:xfrm>
          </p:grpSpPr>
          <p:sp>
            <p:nvSpPr>
              <p:cNvPr id="47" name="Oval 29"/>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b="1">
                    <a:solidFill>
                      <a:schemeClr val="bg1"/>
                    </a:solidFill>
                    <a:ea typeface="微软雅黑" pitchFamily="34" charset="-122"/>
                  </a:rPr>
                  <a:t>单击此处</a:t>
                </a:r>
              </a:p>
              <a:p>
                <a:pPr algn="ctr"/>
                <a:r>
                  <a:rPr lang="zh-CN" altLang="en-US" b="1">
                    <a:solidFill>
                      <a:schemeClr val="bg1"/>
                    </a:solidFill>
                    <a:ea typeface="微软雅黑" pitchFamily="34" charset="-122"/>
                  </a:rPr>
                  <a:t>添加文字</a:t>
                </a:r>
              </a:p>
            </p:txBody>
          </p:sp>
          <p:sp>
            <p:nvSpPr>
              <p:cNvPr id="48" name="Freeform 30"/>
              <p:cNvSpPr>
                <a:spLocks/>
              </p:cNvSpPr>
              <p:nvPr/>
            </p:nvSpPr>
            <p:spPr bwMode="auto">
              <a:xfrm>
                <a:off x="2425" y="1169"/>
                <a:ext cx="908"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49" name="Oval 31"/>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50" name="Group 221"/>
          <p:cNvGrpSpPr>
            <a:grpSpLocks/>
          </p:cNvGrpSpPr>
          <p:nvPr/>
        </p:nvGrpSpPr>
        <p:grpSpPr bwMode="auto">
          <a:xfrm>
            <a:off x="5258272" y="3408211"/>
            <a:ext cx="2031233" cy="1584365"/>
            <a:chOff x="4173" y="2704"/>
            <a:chExt cx="1612" cy="1257"/>
          </a:xfrm>
        </p:grpSpPr>
        <p:sp>
          <p:nvSpPr>
            <p:cNvPr id="51" name="Oval 5"/>
            <p:cNvSpPr>
              <a:spLocks noChangeArrowheads="1"/>
            </p:cNvSpPr>
            <p:nvPr/>
          </p:nvSpPr>
          <p:spPr bwMode="auto">
            <a:xfrm>
              <a:off x="4173" y="3245"/>
              <a:ext cx="1612" cy="716"/>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52" name="Group 32"/>
            <p:cNvGrpSpPr>
              <a:grpSpLocks/>
            </p:cNvGrpSpPr>
            <p:nvPr/>
          </p:nvGrpSpPr>
          <p:grpSpPr bwMode="auto">
            <a:xfrm>
              <a:off x="4337" y="2704"/>
              <a:ext cx="1314" cy="985"/>
              <a:chOff x="2335" y="1139"/>
              <a:chExt cx="1089" cy="1089"/>
            </a:xfrm>
          </p:grpSpPr>
          <p:sp>
            <p:nvSpPr>
              <p:cNvPr id="53" name="Oval 33"/>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b="1">
                    <a:solidFill>
                      <a:schemeClr val="bg1"/>
                    </a:solidFill>
                    <a:ea typeface="微软雅黑" pitchFamily="34" charset="-122"/>
                  </a:rPr>
                  <a:t>单击此处</a:t>
                </a:r>
              </a:p>
              <a:p>
                <a:pPr algn="ctr"/>
                <a:r>
                  <a:rPr lang="zh-CN" altLang="en-US" b="1">
                    <a:solidFill>
                      <a:schemeClr val="bg1"/>
                    </a:solidFill>
                    <a:ea typeface="微软雅黑" pitchFamily="34" charset="-122"/>
                  </a:rPr>
                  <a:t>添加文字</a:t>
                </a:r>
              </a:p>
            </p:txBody>
          </p:sp>
          <p:sp>
            <p:nvSpPr>
              <p:cNvPr id="54" name="Freeform 34"/>
              <p:cNvSpPr>
                <a:spLocks/>
              </p:cNvSpPr>
              <p:nvPr/>
            </p:nvSpPr>
            <p:spPr bwMode="auto">
              <a:xfrm>
                <a:off x="2426" y="1169"/>
                <a:ext cx="907"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55" name="Oval 35"/>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56" name="Group 218"/>
          <p:cNvGrpSpPr>
            <a:grpSpLocks/>
          </p:cNvGrpSpPr>
          <p:nvPr/>
        </p:nvGrpSpPr>
        <p:grpSpPr bwMode="auto">
          <a:xfrm>
            <a:off x="2894381" y="1222620"/>
            <a:ext cx="1243689" cy="932721"/>
            <a:chOff x="2297" y="970"/>
            <a:chExt cx="987" cy="740"/>
          </a:xfrm>
        </p:grpSpPr>
        <p:sp>
          <p:nvSpPr>
            <p:cNvPr id="57" name="Oval 2"/>
            <p:cNvSpPr>
              <a:spLocks noChangeArrowheads="1"/>
            </p:cNvSpPr>
            <p:nvPr/>
          </p:nvSpPr>
          <p:spPr bwMode="auto">
            <a:xfrm>
              <a:off x="2297" y="1272"/>
              <a:ext cx="987" cy="438"/>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58" name="Group 36"/>
            <p:cNvGrpSpPr>
              <a:grpSpLocks/>
            </p:cNvGrpSpPr>
            <p:nvPr/>
          </p:nvGrpSpPr>
          <p:grpSpPr bwMode="auto">
            <a:xfrm>
              <a:off x="2387" y="970"/>
              <a:ext cx="798" cy="598"/>
              <a:chOff x="2335" y="1139"/>
              <a:chExt cx="1089" cy="1089"/>
            </a:xfrm>
          </p:grpSpPr>
          <p:sp>
            <p:nvSpPr>
              <p:cNvPr id="59" name="Oval 37"/>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100" b="1">
                    <a:solidFill>
                      <a:schemeClr val="bg1"/>
                    </a:solidFill>
                    <a:ea typeface="微软雅黑" pitchFamily="34" charset="-122"/>
                  </a:rPr>
                  <a:t>单击此处</a:t>
                </a:r>
              </a:p>
              <a:p>
                <a:pPr algn="ctr"/>
                <a:r>
                  <a:rPr lang="zh-CN" altLang="en-US" sz="1100" b="1">
                    <a:solidFill>
                      <a:schemeClr val="bg1"/>
                    </a:solidFill>
                    <a:ea typeface="微软雅黑" pitchFamily="34" charset="-122"/>
                  </a:rPr>
                  <a:t>添加文字</a:t>
                </a:r>
              </a:p>
            </p:txBody>
          </p:sp>
          <p:sp>
            <p:nvSpPr>
              <p:cNvPr id="60" name="Freeform 38"/>
              <p:cNvSpPr>
                <a:spLocks/>
              </p:cNvSpPr>
              <p:nvPr/>
            </p:nvSpPr>
            <p:spPr bwMode="auto">
              <a:xfrm>
                <a:off x="2426" y="1168"/>
                <a:ext cx="909"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61" name="Oval 39"/>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grpSp>
        <p:nvGrpSpPr>
          <p:cNvPr id="62" name="Group 219"/>
          <p:cNvGrpSpPr>
            <a:grpSpLocks/>
          </p:cNvGrpSpPr>
          <p:nvPr/>
        </p:nvGrpSpPr>
        <p:grpSpPr bwMode="auto">
          <a:xfrm>
            <a:off x="5007519" y="1222620"/>
            <a:ext cx="1243689" cy="932721"/>
            <a:chOff x="3974" y="970"/>
            <a:chExt cx="987" cy="740"/>
          </a:xfrm>
        </p:grpSpPr>
        <p:sp>
          <p:nvSpPr>
            <p:cNvPr id="63" name="Oval 9"/>
            <p:cNvSpPr>
              <a:spLocks noChangeArrowheads="1"/>
            </p:cNvSpPr>
            <p:nvPr/>
          </p:nvSpPr>
          <p:spPr bwMode="auto">
            <a:xfrm>
              <a:off x="3974" y="1272"/>
              <a:ext cx="987" cy="438"/>
            </a:xfrm>
            <a:prstGeom prst="ellipse">
              <a:avLst/>
            </a:prstGeom>
            <a:gradFill rotWithShape="1">
              <a:gsLst>
                <a:gs pos="0">
                  <a:schemeClr val="tx1">
                    <a:alpha val="75000"/>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nvGrpSpPr>
            <p:cNvPr id="64" name="Group 40"/>
            <p:cNvGrpSpPr>
              <a:grpSpLocks/>
            </p:cNvGrpSpPr>
            <p:nvPr/>
          </p:nvGrpSpPr>
          <p:grpSpPr bwMode="auto">
            <a:xfrm>
              <a:off x="4074" y="970"/>
              <a:ext cx="798" cy="598"/>
              <a:chOff x="2335" y="1139"/>
              <a:chExt cx="1089" cy="1089"/>
            </a:xfrm>
          </p:grpSpPr>
          <p:sp>
            <p:nvSpPr>
              <p:cNvPr id="65" name="Oval 41"/>
              <p:cNvSpPr>
                <a:spLocks noChangeArrowheads="1"/>
              </p:cNvSpPr>
              <p:nvPr/>
            </p:nvSpPr>
            <p:spPr bwMode="auto">
              <a:xfrm>
                <a:off x="2335" y="1139"/>
                <a:ext cx="1089" cy="1089"/>
              </a:xfrm>
              <a:prstGeom prst="ellipse">
                <a:avLst/>
              </a:prstGeom>
              <a:gradFill rotWithShape="1">
                <a:gsLst>
                  <a:gs pos="0">
                    <a:schemeClr val="folHlink"/>
                  </a:gs>
                  <a:gs pos="100000">
                    <a:srgbClr val="008000"/>
                  </a:gs>
                </a:gsLst>
                <a:lin ang="27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100" b="1">
                    <a:solidFill>
                      <a:schemeClr val="bg1"/>
                    </a:solidFill>
                    <a:ea typeface="微软雅黑" pitchFamily="34" charset="-122"/>
                  </a:rPr>
                  <a:t>单击此处</a:t>
                </a:r>
              </a:p>
              <a:p>
                <a:pPr algn="ctr"/>
                <a:r>
                  <a:rPr lang="zh-CN" altLang="en-US" sz="1100" b="1">
                    <a:solidFill>
                      <a:schemeClr val="bg1"/>
                    </a:solidFill>
                    <a:ea typeface="微软雅黑" pitchFamily="34" charset="-122"/>
                  </a:rPr>
                  <a:t>添加文字</a:t>
                </a:r>
              </a:p>
            </p:txBody>
          </p:sp>
          <p:sp>
            <p:nvSpPr>
              <p:cNvPr id="66" name="Freeform 42"/>
              <p:cNvSpPr>
                <a:spLocks/>
              </p:cNvSpPr>
              <p:nvPr/>
            </p:nvSpPr>
            <p:spPr bwMode="auto">
              <a:xfrm>
                <a:off x="2425" y="1168"/>
                <a:ext cx="910"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a:ea typeface="微软雅黑" pitchFamily="34" charset="-122"/>
                </a:endParaRPr>
              </a:p>
            </p:txBody>
          </p:sp>
          <p:sp>
            <p:nvSpPr>
              <p:cNvPr id="67" name="Oval 43"/>
              <p:cNvSpPr>
                <a:spLocks noChangeArrowheads="1"/>
              </p:cNvSpPr>
              <p:nvPr/>
            </p:nvSpPr>
            <p:spPr bwMode="auto">
              <a:xfrm>
                <a:off x="2562" y="1184"/>
                <a:ext cx="228" cy="205"/>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a:ea typeface="微软雅黑" pitchFamily="34" charset="-122"/>
                </a:endParaRPr>
              </a:p>
            </p:txBody>
          </p:sp>
        </p:grpSp>
      </p:grpSp>
    </p:spTree>
    <p:extLst>
      <p:ext uri="{BB962C8B-B14F-4D97-AF65-F5344CB8AC3E}">
        <p14:creationId xmlns:p14="http://schemas.microsoft.com/office/powerpoint/2010/main" xmlns="" val="562700921"/>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by="(-#ppt_w*2)" calcmode="lin" valueType="num">
                                      <p:cBhvr rctx="PPT">
                                        <p:cTn id="7" dur="250" autoRev="1" fill="hold">
                                          <p:stCondLst>
                                            <p:cond delay="0"/>
                                          </p:stCondLst>
                                        </p:cTn>
                                        <p:tgtEl>
                                          <p:spTgt spid="20"/>
                                        </p:tgtEl>
                                        <p:attrNameLst>
                                          <p:attrName>ppt_w</p:attrName>
                                        </p:attrNameLst>
                                      </p:cBhvr>
                                    </p:anim>
                                    <p:anim by="(#ppt_w*0.50)" calcmode="lin" valueType="num">
                                      <p:cBhvr>
                                        <p:cTn id="8" dur="250" decel="50000" autoRev="1" fill="hold">
                                          <p:stCondLst>
                                            <p:cond delay="0"/>
                                          </p:stCondLst>
                                        </p:cTn>
                                        <p:tgtEl>
                                          <p:spTgt spid="20"/>
                                        </p:tgtEl>
                                        <p:attrNameLst>
                                          <p:attrName>ppt_x</p:attrName>
                                        </p:attrNameLst>
                                      </p:cBhvr>
                                    </p:anim>
                                    <p:anim from="(-#ppt_h/2)" to="(#ppt_y)" calcmode="lin" valueType="num">
                                      <p:cBhvr>
                                        <p:cTn id="9" dur="500" fill="hold">
                                          <p:stCondLst>
                                            <p:cond delay="0"/>
                                          </p:stCondLst>
                                        </p:cTn>
                                        <p:tgtEl>
                                          <p:spTgt spid="20"/>
                                        </p:tgtEl>
                                        <p:attrNameLst>
                                          <p:attrName>ppt_y</p:attrName>
                                        </p:attrNameLst>
                                      </p:cBhvr>
                                    </p:anim>
                                    <p:animRot by="21600000">
                                      <p:cBhvr>
                                        <p:cTn id="10" dur="500" fill="hold">
                                          <p:stCondLst>
                                            <p:cond delay="0"/>
                                          </p:stCondLst>
                                        </p:cTn>
                                        <p:tgtEl>
                                          <p:spTgt spid="20"/>
                                        </p:tgtEl>
                                        <p:attrNameLst>
                                          <p:attrName>r</p:attrName>
                                        </p:attrNameLst>
                                      </p:cBhvr>
                                    </p:animRot>
                                  </p:childTnLst>
                                </p:cTn>
                              </p:par>
                            </p:childTnLst>
                          </p:cTn>
                        </p:par>
                        <p:par>
                          <p:cTn id="11" fill="hold">
                            <p:stCondLst>
                              <p:cond delay="900"/>
                            </p:stCondLst>
                            <p:childTnLst>
                              <p:par>
                                <p:cTn id="12" presetID="2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childTnLst>
                                </p:cTn>
                              </p:par>
                            </p:childTnLst>
                          </p:cTn>
                        </p:par>
                        <p:par>
                          <p:cTn id="16" fill="hold">
                            <p:stCondLst>
                              <p:cond delay="1400"/>
                            </p:stCondLst>
                            <p:childTnLst>
                              <p:par>
                                <p:cTn id="17" presetID="23" presetClass="entr" presetSubtype="16"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1000" fill="hold"/>
                                        <p:tgtEl>
                                          <p:spTgt spid="32"/>
                                        </p:tgtEl>
                                        <p:attrNameLst>
                                          <p:attrName>ppt_w</p:attrName>
                                        </p:attrNameLst>
                                      </p:cBhvr>
                                      <p:tavLst>
                                        <p:tav tm="0">
                                          <p:val>
                                            <p:fltVal val="0"/>
                                          </p:val>
                                        </p:tav>
                                        <p:tav tm="100000">
                                          <p:val>
                                            <p:strVal val="#ppt_w"/>
                                          </p:val>
                                        </p:tav>
                                      </p:tavLst>
                                    </p:anim>
                                    <p:anim calcmode="lin" valueType="num">
                                      <p:cBhvr>
                                        <p:cTn id="20" dur="1000" fill="hold"/>
                                        <p:tgtEl>
                                          <p:spTgt spid="32"/>
                                        </p:tgtEl>
                                        <p:attrNameLst>
                                          <p:attrName>ppt_h</p:attrName>
                                        </p:attrNameLst>
                                      </p:cBhvr>
                                      <p:tavLst>
                                        <p:tav tm="0">
                                          <p:val>
                                            <p:fltVal val="0"/>
                                          </p:val>
                                        </p:tav>
                                        <p:tav tm="100000">
                                          <p:val>
                                            <p:strVal val="#ppt_h"/>
                                          </p:val>
                                        </p:tav>
                                      </p:tavLst>
                                    </p:anim>
                                  </p:childTnLst>
                                </p:cTn>
                              </p:par>
                            </p:childTnLst>
                          </p:cTn>
                        </p:par>
                        <p:par>
                          <p:cTn id="21" fill="hold">
                            <p:stCondLst>
                              <p:cond delay="2400"/>
                            </p:stCondLst>
                            <p:childTnLst>
                              <p:par>
                                <p:cTn id="22" presetID="22" presetClass="entr" presetSubtype="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1000"/>
                                        <p:tgtEl>
                                          <p:spTgt spid="19"/>
                                        </p:tgtEl>
                                      </p:cBhvr>
                                    </p:animEffect>
                                  </p:childTnLst>
                                </p:cTn>
                              </p:par>
                            </p:childTnLst>
                          </p:cTn>
                        </p:par>
                        <p:par>
                          <p:cTn id="25" fill="hold">
                            <p:stCondLst>
                              <p:cond delay="3400"/>
                            </p:stCondLst>
                            <p:childTnLst>
                              <p:par>
                                <p:cTn id="26" presetID="23" presetClass="entr" presetSubtype="16"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1000" fill="hold"/>
                                        <p:tgtEl>
                                          <p:spTgt spid="44"/>
                                        </p:tgtEl>
                                        <p:attrNameLst>
                                          <p:attrName>ppt_w</p:attrName>
                                        </p:attrNameLst>
                                      </p:cBhvr>
                                      <p:tavLst>
                                        <p:tav tm="0">
                                          <p:val>
                                            <p:fltVal val="0"/>
                                          </p:val>
                                        </p:tav>
                                        <p:tav tm="100000">
                                          <p:val>
                                            <p:strVal val="#ppt_w"/>
                                          </p:val>
                                        </p:tav>
                                      </p:tavLst>
                                    </p:anim>
                                    <p:anim calcmode="lin" valueType="num">
                                      <p:cBhvr>
                                        <p:cTn id="29" dur="1000" fill="hold"/>
                                        <p:tgtEl>
                                          <p:spTgt spid="44"/>
                                        </p:tgtEl>
                                        <p:attrNameLst>
                                          <p:attrName>ppt_h</p:attrName>
                                        </p:attrNameLst>
                                      </p:cBhvr>
                                      <p:tavLst>
                                        <p:tav tm="0">
                                          <p:val>
                                            <p:fltVal val="0"/>
                                          </p:val>
                                        </p:tav>
                                        <p:tav tm="100000">
                                          <p:val>
                                            <p:strVal val="#ppt_h"/>
                                          </p:val>
                                        </p:tav>
                                      </p:tavLst>
                                    </p:anim>
                                  </p:childTnLst>
                                </p:cTn>
                              </p:par>
                            </p:childTnLst>
                          </p:cTn>
                        </p:par>
                        <p:par>
                          <p:cTn id="30" fill="hold">
                            <p:stCondLst>
                              <p:cond delay="4400"/>
                            </p:stCondLst>
                            <p:childTnLst>
                              <p:par>
                                <p:cTn id="31" presetID="22" presetClass="entr" presetSubtype="2"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right)">
                                      <p:cBhvr>
                                        <p:cTn id="33" dur="1000"/>
                                        <p:tgtEl>
                                          <p:spTgt spid="23"/>
                                        </p:tgtEl>
                                      </p:cBhvr>
                                    </p:animEffect>
                                  </p:childTnLst>
                                </p:cTn>
                              </p:par>
                            </p:childTnLst>
                          </p:cTn>
                        </p:par>
                        <p:par>
                          <p:cTn id="34" fill="hold">
                            <p:stCondLst>
                              <p:cond delay="5400"/>
                            </p:stCondLst>
                            <p:childTnLst>
                              <p:par>
                                <p:cTn id="35" presetID="2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childTnLst>
                                </p:cTn>
                              </p:par>
                            </p:childTnLst>
                          </p:cTn>
                        </p:par>
                        <p:par>
                          <p:cTn id="39" fill="hold">
                            <p:stCondLst>
                              <p:cond delay="6400"/>
                            </p:stCondLst>
                            <p:childTnLst>
                              <p:par>
                                <p:cTn id="40" presetID="2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down)">
                                      <p:cBhvr>
                                        <p:cTn id="42" dur="1000"/>
                                        <p:tgtEl>
                                          <p:spTgt spid="24"/>
                                        </p:tgtEl>
                                      </p:cBhvr>
                                    </p:animEffect>
                                  </p:childTnLst>
                                </p:cTn>
                              </p:par>
                            </p:childTnLst>
                          </p:cTn>
                        </p:par>
                        <p:par>
                          <p:cTn id="43" fill="hold">
                            <p:stCondLst>
                              <p:cond delay="7400"/>
                            </p:stCondLst>
                            <p:childTnLst>
                              <p:par>
                                <p:cTn id="44" presetID="23" presetClass="entr" presetSubtype="16"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1000" fill="hold"/>
                                        <p:tgtEl>
                                          <p:spTgt spid="56"/>
                                        </p:tgtEl>
                                        <p:attrNameLst>
                                          <p:attrName>ppt_w</p:attrName>
                                        </p:attrNameLst>
                                      </p:cBhvr>
                                      <p:tavLst>
                                        <p:tav tm="0">
                                          <p:val>
                                            <p:fltVal val="0"/>
                                          </p:val>
                                        </p:tav>
                                        <p:tav tm="100000">
                                          <p:val>
                                            <p:strVal val="#ppt_w"/>
                                          </p:val>
                                        </p:tav>
                                      </p:tavLst>
                                    </p:anim>
                                    <p:anim calcmode="lin" valueType="num">
                                      <p:cBhvr>
                                        <p:cTn id="47" dur="1000" fill="hold"/>
                                        <p:tgtEl>
                                          <p:spTgt spid="56"/>
                                        </p:tgtEl>
                                        <p:attrNameLst>
                                          <p:attrName>ppt_h</p:attrName>
                                        </p:attrNameLst>
                                      </p:cBhvr>
                                      <p:tavLst>
                                        <p:tav tm="0">
                                          <p:val>
                                            <p:fltVal val="0"/>
                                          </p:val>
                                        </p:tav>
                                        <p:tav tm="100000">
                                          <p:val>
                                            <p:strVal val="#ppt_h"/>
                                          </p:val>
                                        </p:tav>
                                      </p:tavLst>
                                    </p:anim>
                                  </p:childTnLst>
                                </p:cTn>
                              </p:par>
                            </p:childTnLst>
                          </p:cTn>
                        </p:par>
                        <p:par>
                          <p:cTn id="48" fill="hold">
                            <p:stCondLst>
                              <p:cond delay="8400"/>
                            </p:stCondLst>
                            <p:childTnLst>
                              <p:par>
                                <p:cTn id="49" presetID="22" presetClass="entr" presetSubtype="4"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1000"/>
                                        <p:tgtEl>
                                          <p:spTgt spid="25"/>
                                        </p:tgtEl>
                                      </p:cBhvr>
                                    </p:animEffect>
                                  </p:childTnLst>
                                </p:cTn>
                              </p:par>
                            </p:childTnLst>
                          </p:cTn>
                        </p:par>
                        <p:par>
                          <p:cTn id="52" fill="hold">
                            <p:stCondLst>
                              <p:cond delay="9400"/>
                            </p:stCondLst>
                            <p:childTnLst>
                              <p:par>
                                <p:cTn id="53" presetID="23" presetClass="entr" presetSubtype="16"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1000" fill="hold"/>
                                        <p:tgtEl>
                                          <p:spTgt spid="62"/>
                                        </p:tgtEl>
                                        <p:attrNameLst>
                                          <p:attrName>ppt_w</p:attrName>
                                        </p:attrNameLst>
                                      </p:cBhvr>
                                      <p:tavLst>
                                        <p:tav tm="0">
                                          <p:val>
                                            <p:fltVal val="0"/>
                                          </p:val>
                                        </p:tav>
                                        <p:tav tm="100000">
                                          <p:val>
                                            <p:strVal val="#ppt_w"/>
                                          </p:val>
                                        </p:tav>
                                      </p:tavLst>
                                    </p:anim>
                                    <p:anim calcmode="lin" valueType="num">
                                      <p:cBhvr>
                                        <p:cTn id="56" dur="1000" fill="hold"/>
                                        <p:tgtEl>
                                          <p:spTgt spid="62"/>
                                        </p:tgtEl>
                                        <p:attrNameLst>
                                          <p:attrName>ppt_h</p:attrName>
                                        </p:attrNameLst>
                                      </p:cBhvr>
                                      <p:tavLst>
                                        <p:tav tm="0">
                                          <p:val>
                                            <p:fltVal val="0"/>
                                          </p:val>
                                        </p:tav>
                                        <p:tav tm="100000">
                                          <p:val>
                                            <p:strVal val="#ppt_h"/>
                                          </p:val>
                                        </p:tav>
                                      </p:tavLst>
                                    </p:anim>
                                  </p:childTnLst>
                                </p:cTn>
                              </p:par>
                            </p:childTnLst>
                          </p:cTn>
                        </p:par>
                        <p:par>
                          <p:cTn id="57" fill="hold">
                            <p:stCondLst>
                              <p:cond delay="10400"/>
                            </p:stCondLst>
                            <p:childTnLst>
                              <p:par>
                                <p:cTn id="58" presetID="22" presetClass="entr" presetSubtype="8"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left)">
                                      <p:cBhvr>
                                        <p:cTn id="60" dur="1000"/>
                                        <p:tgtEl>
                                          <p:spTgt spid="22"/>
                                        </p:tgtEl>
                                      </p:cBhvr>
                                    </p:animEffect>
                                  </p:childTnLst>
                                </p:cTn>
                              </p:par>
                            </p:childTnLst>
                          </p:cTn>
                        </p:par>
                        <p:par>
                          <p:cTn id="61" fill="hold">
                            <p:stCondLst>
                              <p:cond delay="11400"/>
                            </p:stCondLst>
                            <p:childTnLst>
                              <p:par>
                                <p:cTn id="62" presetID="23" presetClass="entr" presetSubtype="16"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1000" fill="hold"/>
                                        <p:tgtEl>
                                          <p:spTgt spid="38"/>
                                        </p:tgtEl>
                                        <p:attrNameLst>
                                          <p:attrName>ppt_w</p:attrName>
                                        </p:attrNameLst>
                                      </p:cBhvr>
                                      <p:tavLst>
                                        <p:tav tm="0">
                                          <p:val>
                                            <p:fltVal val="0"/>
                                          </p:val>
                                        </p:tav>
                                        <p:tav tm="100000">
                                          <p:val>
                                            <p:strVal val="#ppt_w"/>
                                          </p:val>
                                        </p:tav>
                                      </p:tavLst>
                                    </p:anim>
                                    <p:anim calcmode="lin" valueType="num">
                                      <p:cBhvr>
                                        <p:cTn id="65" dur="1000" fill="hold"/>
                                        <p:tgtEl>
                                          <p:spTgt spid="38"/>
                                        </p:tgtEl>
                                        <p:attrNameLst>
                                          <p:attrName>ppt_h</p:attrName>
                                        </p:attrNameLst>
                                      </p:cBhvr>
                                      <p:tavLst>
                                        <p:tav tm="0">
                                          <p:val>
                                            <p:fltVal val="0"/>
                                          </p:val>
                                        </p:tav>
                                        <p:tav tm="100000">
                                          <p:val>
                                            <p:strVal val="#ppt_h"/>
                                          </p:val>
                                        </p:tav>
                                      </p:tavLst>
                                    </p:anim>
                                  </p:childTnLst>
                                </p:cTn>
                              </p:par>
                            </p:childTnLst>
                          </p:cTn>
                        </p:par>
                        <p:par>
                          <p:cTn id="66" fill="hold">
                            <p:stCondLst>
                              <p:cond delay="12400"/>
                            </p:stCondLst>
                            <p:childTnLst>
                              <p:par>
                                <p:cTn id="67" presetID="22" presetClass="entr" presetSubtype="1"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up)">
                                      <p:cBhvr>
                                        <p:cTn id="69" dur="1000"/>
                                        <p:tgtEl>
                                          <p:spTgt spid="21"/>
                                        </p:tgtEl>
                                      </p:cBhvr>
                                    </p:animEffect>
                                  </p:childTnLst>
                                </p:cTn>
                              </p:par>
                            </p:childTnLst>
                          </p:cTn>
                        </p:par>
                        <p:par>
                          <p:cTn id="70" fill="hold">
                            <p:stCondLst>
                              <p:cond delay="13400"/>
                            </p:stCondLst>
                            <p:childTnLst>
                              <p:par>
                                <p:cTn id="71" presetID="23" presetClass="entr" presetSubtype="16" fill="hold"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1000" fill="hold"/>
                                        <p:tgtEl>
                                          <p:spTgt spid="50"/>
                                        </p:tgtEl>
                                        <p:attrNameLst>
                                          <p:attrName>ppt_w</p:attrName>
                                        </p:attrNameLst>
                                      </p:cBhvr>
                                      <p:tavLst>
                                        <p:tav tm="0">
                                          <p:val>
                                            <p:fltVal val="0"/>
                                          </p:val>
                                        </p:tav>
                                        <p:tav tm="100000">
                                          <p:val>
                                            <p:strVal val="#ppt_w"/>
                                          </p:val>
                                        </p:tav>
                                      </p:tavLst>
                                    </p:anim>
                                    <p:anim calcmode="lin" valueType="num">
                                      <p:cBhvr>
                                        <p:cTn id="74" dur="1000" fill="hold"/>
                                        <p:tgtEl>
                                          <p:spTgt spid="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7" grpId="0"/>
      <p:bldP spid="19" grpId="0" animBg="1"/>
      <p:bldP spid="21" grpId="0" animBg="1"/>
      <p:bldP spid="22" grpId="0" animBg="1"/>
      <p:bldP spid="23" grpId="0" animBg="1"/>
      <p:bldP spid="2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57"/>
          <p:cNvSpPr txBox="1">
            <a:spLocks noChangeArrowheads="1"/>
          </p:cNvSpPr>
          <p:nvPr/>
        </p:nvSpPr>
        <p:spPr bwMode="auto">
          <a:xfrm>
            <a:off x="664369" y="171450"/>
            <a:ext cx="35274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fontAlgn="base" hangingPunct="1">
              <a:buClrTx/>
              <a:buSzTx/>
            </a:pPr>
            <a:r>
              <a:rPr lang="zh-CN" altLang="en-US" sz="2400" b="1" dirty="0">
                <a:solidFill>
                  <a:srgbClr val="000000"/>
                </a:solidFill>
                <a:latin typeface="Times New Roman" pitchFamily="18" charset="0"/>
                <a:ea typeface="宋体" pitchFamily="2" charset="-122"/>
              </a:rPr>
              <a:t>在此处输入标题内容</a:t>
            </a:r>
            <a:endParaRPr lang="zh-CN" altLang="en-US" sz="1800" dirty="0">
              <a:solidFill>
                <a:srgbClr val="A50021"/>
              </a:solidFill>
              <a:latin typeface="Verdana" pitchFamily="34" charset="0"/>
              <a:ea typeface="宋体" pitchFamily="2" charset="-122"/>
            </a:endParaRPr>
          </a:p>
        </p:txBody>
      </p:sp>
      <p:sp>
        <p:nvSpPr>
          <p:cNvPr id="8" name="Line 2"/>
          <p:cNvSpPr>
            <a:spLocks noChangeShapeType="1"/>
          </p:cNvSpPr>
          <p:nvPr/>
        </p:nvSpPr>
        <p:spPr bwMode="auto">
          <a:xfrm>
            <a:off x="4574054" y="2951935"/>
            <a:ext cx="0" cy="829365"/>
          </a:xfrm>
          <a:prstGeom prst="line">
            <a:avLst/>
          </a:prstGeom>
          <a:noFill/>
          <a:ln w="19050" cap="rnd">
            <a:solidFill>
              <a:srgbClr val="008000"/>
            </a:solidFill>
            <a:prstDash val="sysDot"/>
            <a:round/>
            <a:headEnd type="oval" w="med" len="med"/>
            <a:tailEnd type="triangle" w="med" len="med"/>
          </a:ln>
          <a:extLst>
            <a:ext uri="{909E8E84-426E-40DD-AFC4-6F175D3DCCD1}">
              <a14:hiddenFill xmlns:a14="http://schemas.microsoft.com/office/drawing/2010/main" xmlns="">
                <a:noFill/>
              </a14:hiddenFill>
            </a:ext>
          </a:extLst>
        </p:spPr>
        <p:txBody>
          <a:bodyPr wrap="none" lIns="72585" tIns="36293" rIns="72585" bIns="36293" anchor="ctr"/>
          <a:lstStyle/>
          <a:p>
            <a:endParaRPr lang="zh-CN" altLang="en-US"/>
          </a:p>
        </p:txBody>
      </p:sp>
      <p:sp>
        <p:nvSpPr>
          <p:cNvPr id="9" name="AutoShape 5"/>
          <p:cNvSpPr>
            <a:spLocks noChangeArrowheads="1"/>
          </p:cNvSpPr>
          <p:nvPr/>
        </p:nvSpPr>
        <p:spPr bwMode="auto">
          <a:xfrm rot="10800000">
            <a:off x="3510555" y="3827936"/>
            <a:ext cx="2128259" cy="670550"/>
          </a:xfrm>
          <a:prstGeom prst="roundRect">
            <a:avLst>
              <a:gd name="adj" fmla="val 6171"/>
            </a:avLst>
          </a:prstGeom>
          <a:gradFill rotWithShape="1">
            <a:gsLst>
              <a:gs pos="0">
                <a:srgbClr val="DDDDDD"/>
              </a:gs>
              <a:gs pos="100000">
                <a:schemeClr val="bg1"/>
              </a:gs>
            </a:gsLst>
            <a:lin ang="5400000" scaled="1"/>
          </a:gradFill>
          <a:ln w="9525" algn="ctr">
            <a:solidFill>
              <a:srgbClr val="C0C0C0"/>
            </a:solidFill>
            <a:round/>
            <a:headEnd/>
            <a:tailEnd/>
          </a:ln>
        </p:spPr>
        <p:txBody>
          <a:bodyPr rot="10800000" wrap="none" lIns="72585" tIns="36293" rIns="72585" bIns="36293" anchor="ctr"/>
          <a:lstStyle/>
          <a:p>
            <a:pPr algn="ctr">
              <a:lnSpc>
                <a:spcPct val="120000"/>
              </a:lnSpc>
            </a:pPr>
            <a:r>
              <a:rPr lang="zh-CN" altLang="en-US" sz="800">
                <a:ea typeface="微软雅黑" pitchFamily="34" charset="-122"/>
              </a:rPr>
              <a:t>单击此处添加段落文字内容</a:t>
            </a:r>
          </a:p>
          <a:p>
            <a:pPr algn="ctr">
              <a:lnSpc>
                <a:spcPct val="120000"/>
              </a:lnSpc>
            </a:pPr>
            <a:r>
              <a:rPr lang="zh-CN" altLang="en-US" sz="800">
                <a:ea typeface="微软雅黑" pitchFamily="34" charset="-122"/>
              </a:rPr>
              <a:t>单击此处添加段落文字内容</a:t>
            </a:r>
          </a:p>
        </p:txBody>
      </p:sp>
      <p:grpSp>
        <p:nvGrpSpPr>
          <p:cNvPr id="10" name="Group 28"/>
          <p:cNvGrpSpPr>
            <a:grpSpLocks/>
          </p:cNvGrpSpPr>
          <p:nvPr/>
        </p:nvGrpSpPr>
        <p:grpSpPr bwMode="auto">
          <a:xfrm>
            <a:off x="801405" y="3478796"/>
            <a:ext cx="7468435" cy="670550"/>
            <a:chOff x="412" y="2911"/>
            <a:chExt cx="4890" cy="610"/>
          </a:xfrm>
        </p:grpSpPr>
        <p:sp>
          <p:nvSpPr>
            <p:cNvPr id="11" name="AutoShape 4"/>
            <p:cNvSpPr>
              <a:spLocks noChangeArrowheads="1"/>
            </p:cNvSpPr>
            <p:nvPr/>
          </p:nvSpPr>
          <p:spPr bwMode="auto">
            <a:xfrm rot="10800000">
              <a:off x="412" y="2911"/>
              <a:ext cx="1394" cy="610"/>
            </a:xfrm>
            <a:prstGeom prst="roundRect">
              <a:avLst>
                <a:gd name="adj" fmla="val 6171"/>
              </a:avLst>
            </a:prstGeom>
            <a:gradFill rotWithShape="1">
              <a:gsLst>
                <a:gs pos="0">
                  <a:srgbClr val="DDDDDD"/>
                </a:gs>
                <a:gs pos="100000">
                  <a:schemeClr val="bg1"/>
                </a:gs>
              </a:gsLst>
              <a:lin ang="5400000" scaled="1"/>
            </a:gradFill>
            <a:ln w="9525" algn="ctr">
              <a:solidFill>
                <a:srgbClr val="C0C0C0"/>
              </a:solidFill>
              <a:round/>
              <a:headEnd/>
              <a:tailEnd/>
            </a:ln>
          </p:spPr>
          <p:txBody>
            <a:bodyPr rot="10800000" wrap="none" anchor="ctr"/>
            <a:lstStyle/>
            <a:p>
              <a:pPr algn="ctr">
                <a:lnSpc>
                  <a:spcPct val="120000"/>
                </a:lnSpc>
              </a:pPr>
              <a:r>
                <a:rPr lang="zh-CN" altLang="en-US" sz="800">
                  <a:ea typeface="微软雅黑" pitchFamily="34" charset="-122"/>
                </a:rPr>
                <a:t>单击此处添加段落文字内容</a:t>
              </a:r>
            </a:p>
            <a:p>
              <a:pPr algn="ctr">
                <a:lnSpc>
                  <a:spcPct val="120000"/>
                </a:lnSpc>
              </a:pPr>
              <a:r>
                <a:rPr lang="zh-CN" altLang="en-US" sz="800">
                  <a:ea typeface="微软雅黑" pitchFamily="34" charset="-122"/>
                </a:rPr>
                <a:t>单击此处添加段落文字内容</a:t>
              </a:r>
            </a:p>
          </p:txBody>
        </p:sp>
        <p:sp>
          <p:nvSpPr>
            <p:cNvPr id="12" name="AutoShape 6"/>
            <p:cNvSpPr>
              <a:spLocks noChangeArrowheads="1"/>
            </p:cNvSpPr>
            <p:nvPr/>
          </p:nvSpPr>
          <p:spPr bwMode="auto">
            <a:xfrm rot="10800000">
              <a:off x="3908" y="2911"/>
              <a:ext cx="1394" cy="610"/>
            </a:xfrm>
            <a:prstGeom prst="roundRect">
              <a:avLst>
                <a:gd name="adj" fmla="val 6171"/>
              </a:avLst>
            </a:prstGeom>
            <a:gradFill rotWithShape="1">
              <a:gsLst>
                <a:gs pos="0">
                  <a:srgbClr val="DDDDDD"/>
                </a:gs>
                <a:gs pos="100000">
                  <a:schemeClr val="bg1"/>
                </a:gs>
              </a:gsLst>
              <a:lin ang="5400000" scaled="1"/>
            </a:gradFill>
            <a:ln w="9525" algn="ctr">
              <a:solidFill>
                <a:srgbClr val="C0C0C0"/>
              </a:solidFill>
              <a:round/>
              <a:headEnd/>
              <a:tailEnd/>
            </a:ln>
          </p:spPr>
          <p:txBody>
            <a:bodyPr rot="10800000" wrap="none" anchor="ctr"/>
            <a:lstStyle/>
            <a:p>
              <a:pPr algn="ctr">
                <a:lnSpc>
                  <a:spcPct val="120000"/>
                </a:lnSpc>
              </a:pPr>
              <a:r>
                <a:rPr lang="zh-CN" altLang="en-US" sz="800">
                  <a:ea typeface="微软雅黑" pitchFamily="34" charset="-122"/>
                </a:rPr>
                <a:t>单击此处添加段落文字内容</a:t>
              </a:r>
            </a:p>
            <a:p>
              <a:pPr algn="ctr">
                <a:lnSpc>
                  <a:spcPct val="120000"/>
                </a:lnSpc>
              </a:pPr>
              <a:r>
                <a:rPr lang="zh-CN" altLang="en-US" sz="800">
                  <a:ea typeface="微软雅黑" pitchFamily="34" charset="-122"/>
                </a:rPr>
                <a:t>单击此处添加段落文字内容</a:t>
              </a:r>
            </a:p>
          </p:txBody>
        </p:sp>
      </p:grpSp>
      <p:grpSp>
        <p:nvGrpSpPr>
          <p:cNvPr id="13" name="Group 143"/>
          <p:cNvGrpSpPr>
            <a:grpSpLocks/>
          </p:cNvGrpSpPr>
          <p:nvPr/>
        </p:nvGrpSpPr>
        <p:grpSpPr bwMode="auto">
          <a:xfrm>
            <a:off x="2930923" y="1302028"/>
            <a:ext cx="3286263" cy="427286"/>
            <a:chOff x="2326" y="1185"/>
            <a:chExt cx="2607" cy="339"/>
          </a:xfrm>
        </p:grpSpPr>
        <p:sp>
          <p:nvSpPr>
            <p:cNvPr id="14" name="WordArt 3"/>
            <p:cNvSpPr>
              <a:spLocks noChangeArrowheads="1" noChangeShapeType="1" noTextEdit="1"/>
            </p:cNvSpPr>
            <p:nvPr/>
          </p:nvSpPr>
          <p:spPr bwMode="auto">
            <a:xfrm>
              <a:off x="2971" y="1218"/>
              <a:ext cx="1319" cy="138"/>
            </a:xfrm>
            <a:prstGeom prst="rect">
              <a:avLst/>
            </a:prstGeom>
          </p:spPr>
          <p:txBody>
            <a:bodyPr wrap="none" fromWordArt="1">
              <a:prstTxWarp prst="textPlain">
                <a:avLst>
                  <a:gd name="adj" fmla="val 50000"/>
                </a:avLst>
              </a:prstTxWarp>
            </a:bodyPr>
            <a:lstStyle/>
            <a:p>
              <a:pPr algn="ctr"/>
              <a:r>
                <a:rPr lang="zh-CN" altLang="en-US" sz="1900" b="1" kern="10">
                  <a:ln w="9525">
                    <a:solidFill>
                      <a:schemeClr val="bg1"/>
                    </a:solidFill>
                    <a:round/>
                    <a:headEnd/>
                    <a:tailEnd/>
                  </a:ln>
                  <a:solidFill>
                    <a:schemeClr val="bg1"/>
                  </a:solidFill>
                  <a:latin typeface="黑体"/>
                  <a:ea typeface="黑体"/>
                </a:rPr>
                <a:t>双击添加标题文字</a:t>
              </a:r>
            </a:p>
          </p:txBody>
        </p:sp>
        <p:sp>
          <p:nvSpPr>
            <p:cNvPr id="15" name="Rectangle 7"/>
            <p:cNvSpPr>
              <a:spLocks noChangeArrowheads="1"/>
            </p:cNvSpPr>
            <p:nvPr/>
          </p:nvSpPr>
          <p:spPr bwMode="auto">
            <a:xfrm>
              <a:off x="2353" y="1306"/>
              <a:ext cx="2554" cy="218"/>
            </a:xfrm>
            <a:prstGeom prst="rect">
              <a:avLst/>
            </a:prstGeom>
            <a:gradFill rotWithShape="1">
              <a:gsLst>
                <a:gs pos="0">
                  <a:schemeClr val="tx1">
                    <a:alpha val="85001"/>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sz="1300">
                <a:ea typeface="微软雅黑" pitchFamily="34" charset="-122"/>
              </a:endParaRPr>
            </a:p>
          </p:txBody>
        </p:sp>
        <p:sp>
          <p:nvSpPr>
            <p:cNvPr id="16" name="AutoShape 8"/>
            <p:cNvSpPr>
              <a:spLocks noChangeArrowheads="1"/>
            </p:cNvSpPr>
            <p:nvPr/>
          </p:nvSpPr>
          <p:spPr bwMode="auto">
            <a:xfrm>
              <a:off x="2326" y="1185"/>
              <a:ext cx="2607" cy="279"/>
            </a:xfrm>
            <a:prstGeom prst="roundRect">
              <a:avLst>
                <a:gd name="adj" fmla="val 24375"/>
              </a:avLst>
            </a:prstGeom>
            <a:gradFill rotWithShape="1">
              <a:gsLst>
                <a:gs pos="0">
                  <a:schemeClr val="folHlink"/>
                </a:gs>
                <a:gs pos="100000">
                  <a:srgbClr val="008000"/>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b="1">
                  <a:solidFill>
                    <a:schemeClr val="bg1"/>
                  </a:solidFill>
                  <a:ea typeface="微软雅黑" pitchFamily="34" charset="-122"/>
                </a:rPr>
                <a:t>单击添加标题文字</a:t>
              </a:r>
            </a:p>
          </p:txBody>
        </p:sp>
      </p:grpSp>
      <p:grpSp>
        <p:nvGrpSpPr>
          <p:cNvPr id="18" name="Group 144"/>
          <p:cNvGrpSpPr>
            <a:grpSpLocks/>
          </p:cNvGrpSpPr>
          <p:nvPr/>
        </p:nvGrpSpPr>
        <p:grpSpPr bwMode="auto">
          <a:xfrm>
            <a:off x="3400929" y="2600274"/>
            <a:ext cx="2343730" cy="397036"/>
            <a:chOff x="2698" y="2215"/>
            <a:chExt cx="1862" cy="315"/>
          </a:xfrm>
        </p:grpSpPr>
        <p:sp>
          <p:nvSpPr>
            <p:cNvPr id="19" name="Rectangle 9"/>
            <p:cNvSpPr>
              <a:spLocks noChangeArrowheads="1"/>
            </p:cNvSpPr>
            <p:nvPr/>
          </p:nvSpPr>
          <p:spPr bwMode="auto">
            <a:xfrm>
              <a:off x="2717" y="2336"/>
              <a:ext cx="1823" cy="194"/>
            </a:xfrm>
            <a:prstGeom prst="rect">
              <a:avLst/>
            </a:prstGeom>
            <a:gradFill rotWithShape="1">
              <a:gsLst>
                <a:gs pos="0">
                  <a:schemeClr val="tx1">
                    <a:alpha val="85001"/>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sz="1300">
                <a:ea typeface="微软雅黑" pitchFamily="34" charset="-122"/>
              </a:endParaRPr>
            </a:p>
          </p:txBody>
        </p:sp>
        <p:sp>
          <p:nvSpPr>
            <p:cNvPr id="20" name="AutoShape 10"/>
            <p:cNvSpPr>
              <a:spLocks noChangeArrowheads="1"/>
            </p:cNvSpPr>
            <p:nvPr/>
          </p:nvSpPr>
          <p:spPr bwMode="auto">
            <a:xfrm>
              <a:off x="2698" y="2215"/>
              <a:ext cx="1862" cy="248"/>
            </a:xfrm>
            <a:prstGeom prst="roundRect">
              <a:avLst>
                <a:gd name="adj" fmla="val 22537"/>
              </a:avLst>
            </a:prstGeom>
            <a:gradFill rotWithShape="1">
              <a:gsLst>
                <a:gs pos="0">
                  <a:schemeClr val="bg2">
                    <a:alpha val="58000"/>
                  </a:schemeClr>
                </a:gs>
                <a:gs pos="100000">
                  <a:srgbClr val="333333"/>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a:solidFill>
                    <a:schemeClr val="bg1"/>
                  </a:solidFill>
                  <a:ea typeface="微软雅黑" pitchFamily="34" charset="-122"/>
                </a:rPr>
                <a:t>单击添加标题文字</a:t>
              </a:r>
            </a:p>
          </p:txBody>
        </p:sp>
      </p:grpSp>
      <p:grpSp>
        <p:nvGrpSpPr>
          <p:cNvPr id="21" name="Group 25"/>
          <p:cNvGrpSpPr>
            <a:grpSpLocks/>
          </p:cNvGrpSpPr>
          <p:nvPr/>
        </p:nvGrpSpPr>
        <p:grpSpPr bwMode="auto">
          <a:xfrm>
            <a:off x="691779" y="2335583"/>
            <a:ext cx="7697767" cy="412161"/>
            <a:chOff x="288" y="1872"/>
            <a:chExt cx="5040" cy="374"/>
          </a:xfrm>
        </p:grpSpPr>
        <p:sp>
          <p:nvSpPr>
            <p:cNvPr id="22" name="Rectangle 11"/>
            <p:cNvSpPr>
              <a:spLocks noChangeArrowheads="1"/>
            </p:cNvSpPr>
            <p:nvPr/>
          </p:nvSpPr>
          <p:spPr bwMode="auto">
            <a:xfrm>
              <a:off x="305" y="2024"/>
              <a:ext cx="1504" cy="222"/>
            </a:xfrm>
            <a:prstGeom prst="rect">
              <a:avLst/>
            </a:prstGeom>
            <a:gradFill rotWithShape="1">
              <a:gsLst>
                <a:gs pos="0">
                  <a:schemeClr val="tx1">
                    <a:alpha val="85001"/>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sz="1300">
                <a:ea typeface="微软雅黑" pitchFamily="34" charset="-122"/>
              </a:endParaRPr>
            </a:p>
          </p:txBody>
        </p:sp>
        <p:sp>
          <p:nvSpPr>
            <p:cNvPr id="23" name="AutoShape 12"/>
            <p:cNvSpPr>
              <a:spLocks noChangeArrowheads="1"/>
            </p:cNvSpPr>
            <p:nvPr/>
          </p:nvSpPr>
          <p:spPr bwMode="auto">
            <a:xfrm>
              <a:off x="288" y="1872"/>
              <a:ext cx="1536" cy="284"/>
            </a:xfrm>
            <a:prstGeom prst="roundRect">
              <a:avLst>
                <a:gd name="adj" fmla="val 22537"/>
              </a:avLst>
            </a:prstGeom>
            <a:gradFill rotWithShape="1">
              <a:gsLst>
                <a:gs pos="0">
                  <a:schemeClr val="bg2">
                    <a:alpha val="59000"/>
                  </a:schemeClr>
                </a:gs>
                <a:gs pos="100000">
                  <a:srgbClr val="333333"/>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a:solidFill>
                    <a:schemeClr val="bg1"/>
                  </a:solidFill>
                  <a:ea typeface="微软雅黑" pitchFamily="34" charset="-122"/>
                </a:rPr>
                <a:t>单击添加标题文字</a:t>
              </a:r>
            </a:p>
          </p:txBody>
        </p:sp>
        <p:sp>
          <p:nvSpPr>
            <p:cNvPr id="24" name="Rectangle 13"/>
            <p:cNvSpPr>
              <a:spLocks noChangeArrowheads="1"/>
            </p:cNvSpPr>
            <p:nvPr/>
          </p:nvSpPr>
          <p:spPr bwMode="auto">
            <a:xfrm>
              <a:off x="3809" y="2024"/>
              <a:ext cx="1504" cy="222"/>
            </a:xfrm>
            <a:prstGeom prst="rect">
              <a:avLst/>
            </a:prstGeom>
            <a:gradFill rotWithShape="1">
              <a:gsLst>
                <a:gs pos="0">
                  <a:schemeClr val="tx1">
                    <a:alpha val="85001"/>
                  </a:schemeClr>
                </a:gs>
                <a:gs pos="100000">
                  <a:schemeClr val="bg1">
                    <a:alpha val="0"/>
                  </a:schemeClr>
                </a:gs>
              </a:gsLst>
              <a:path path="shape">
                <a:fillToRect l="50000" t="50000" r="50000" b="50000"/>
              </a:path>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p>
              <a:endParaRPr lang="zh-CN" altLang="en-US" sz="1300">
                <a:ea typeface="微软雅黑" pitchFamily="34" charset="-122"/>
              </a:endParaRPr>
            </a:p>
          </p:txBody>
        </p:sp>
        <p:sp>
          <p:nvSpPr>
            <p:cNvPr id="25" name="AutoShape 14"/>
            <p:cNvSpPr>
              <a:spLocks noChangeArrowheads="1"/>
            </p:cNvSpPr>
            <p:nvPr/>
          </p:nvSpPr>
          <p:spPr bwMode="auto">
            <a:xfrm>
              <a:off x="3792" y="1872"/>
              <a:ext cx="1536" cy="284"/>
            </a:xfrm>
            <a:prstGeom prst="roundRect">
              <a:avLst>
                <a:gd name="adj" fmla="val 23944"/>
              </a:avLst>
            </a:prstGeom>
            <a:gradFill rotWithShape="1">
              <a:gsLst>
                <a:gs pos="0">
                  <a:schemeClr val="bg2">
                    <a:alpha val="58000"/>
                  </a:schemeClr>
                </a:gs>
                <a:gs pos="100000">
                  <a:srgbClr val="333333"/>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anchor="ctr"/>
            <a:lstStyle/>
            <a:p>
              <a:pPr algn="ctr"/>
              <a:r>
                <a:rPr lang="zh-CN" altLang="en-US" sz="1300" b="1">
                  <a:solidFill>
                    <a:schemeClr val="bg1"/>
                  </a:solidFill>
                  <a:ea typeface="微软雅黑" pitchFamily="34" charset="-122"/>
                </a:rPr>
                <a:t>单击添加标题文字</a:t>
              </a:r>
            </a:p>
          </p:txBody>
        </p:sp>
      </p:grpSp>
      <p:grpSp>
        <p:nvGrpSpPr>
          <p:cNvPr id="26" name="Group 27"/>
          <p:cNvGrpSpPr>
            <a:grpSpLocks/>
          </p:cNvGrpSpPr>
          <p:nvPr/>
        </p:nvGrpSpPr>
        <p:grpSpPr bwMode="auto">
          <a:xfrm>
            <a:off x="1903966" y="3201500"/>
            <a:ext cx="5333876" cy="249566"/>
            <a:chOff x="1066" y="2659"/>
            <a:chExt cx="3492" cy="227"/>
          </a:xfrm>
        </p:grpSpPr>
        <p:sp>
          <p:nvSpPr>
            <p:cNvPr id="27" name="Line 15"/>
            <p:cNvSpPr>
              <a:spLocks noChangeShapeType="1"/>
            </p:cNvSpPr>
            <p:nvPr/>
          </p:nvSpPr>
          <p:spPr bwMode="auto">
            <a:xfrm>
              <a:off x="1066" y="2659"/>
              <a:ext cx="3492" cy="0"/>
            </a:xfrm>
            <a:prstGeom prst="line">
              <a:avLst/>
            </a:prstGeom>
            <a:noFill/>
            <a:ln w="19050" cap="rnd">
              <a:solidFill>
                <a:srgbClr val="008000"/>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8" name="Line 16"/>
            <p:cNvSpPr>
              <a:spLocks noChangeShapeType="1"/>
            </p:cNvSpPr>
            <p:nvPr/>
          </p:nvSpPr>
          <p:spPr bwMode="auto">
            <a:xfrm>
              <a:off x="1066" y="2659"/>
              <a:ext cx="0" cy="227"/>
            </a:xfrm>
            <a:prstGeom prst="line">
              <a:avLst/>
            </a:prstGeom>
            <a:noFill/>
            <a:ln w="190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9" name="Line 17"/>
            <p:cNvSpPr>
              <a:spLocks noChangeShapeType="1"/>
            </p:cNvSpPr>
            <p:nvPr/>
          </p:nvSpPr>
          <p:spPr bwMode="auto">
            <a:xfrm>
              <a:off x="4558" y="2659"/>
              <a:ext cx="0" cy="227"/>
            </a:xfrm>
            <a:prstGeom prst="line">
              <a:avLst/>
            </a:prstGeom>
            <a:noFill/>
            <a:ln w="190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zh-CN" altLang="en-US"/>
            </a:p>
          </p:txBody>
        </p:sp>
      </p:grpSp>
      <p:sp>
        <p:nvSpPr>
          <p:cNvPr id="30" name="Line 18"/>
          <p:cNvSpPr>
            <a:spLocks noChangeShapeType="1"/>
          </p:cNvSpPr>
          <p:nvPr/>
        </p:nvSpPr>
        <p:spPr bwMode="auto">
          <a:xfrm>
            <a:off x="4574054" y="1697804"/>
            <a:ext cx="0" cy="862136"/>
          </a:xfrm>
          <a:prstGeom prst="line">
            <a:avLst/>
          </a:prstGeom>
          <a:noFill/>
          <a:ln w="19050" cap="rnd">
            <a:solidFill>
              <a:srgbClr val="008000"/>
            </a:solidFill>
            <a:prstDash val="sysDot"/>
            <a:round/>
            <a:headEnd type="oval" w="med" len="med"/>
            <a:tailEnd type="triangle" w="med" len="med"/>
          </a:ln>
          <a:extLst>
            <a:ext uri="{909E8E84-426E-40DD-AFC4-6F175D3DCCD1}">
              <a14:hiddenFill xmlns:a14="http://schemas.microsoft.com/office/drawing/2010/main" xmlns="">
                <a:noFill/>
              </a14:hiddenFill>
            </a:ext>
          </a:extLst>
        </p:spPr>
        <p:txBody>
          <a:bodyPr wrap="none" lIns="72585" tIns="36293" rIns="72585" bIns="36293" anchor="ctr"/>
          <a:lstStyle/>
          <a:p>
            <a:endParaRPr lang="zh-CN" altLang="en-US"/>
          </a:p>
        </p:txBody>
      </p:sp>
      <p:grpSp>
        <p:nvGrpSpPr>
          <p:cNvPr id="31" name="Group 26"/>
          <p:cNvGrpSpPr>
            <a:grpSpLocks/>
          </p:cNvGrpSpPr>
          <p:nvPr/>
        </p:nvGrpSpPr>
        <p:grpSpPr bwMode="auto">
          <a:xfrm>
            <a:off x="1903966" y="1947370"/>
            <a:ext cx="5333876" cy="355442"/>
            <a:chOff x="1156" y="1519"/>
            <a:chExt cx="3492" cy="323"/>
          </a:xfrm>
        </p:grpSpPr>
        <p:sp>
          <p:nvSpPr>
            <p:cNvPr id="32" name="Line 19"/>
            <p:cNvSpPr>
              <a:spLocks noChangeShapeType="1"/>
            </p:cNvSpPr>
            <p:nvPr/>
          </p:nvSpPr>
          <p:spPr bwMode="auto">
            <a:xfrm>
              <a:off x="1156" y="1519"/>
              <a:ext cx="3492" cy="0"/>
            </a:xfrm>
            <a:prstGeom prst="line">
              <a:avLst/>
            </a:prstGeom>
            <a:noFill/>
            <a:ln w="19050" cap="rnd">
              <a:solidFill>
                <a:srgbClr val="008000"/>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zh-CN" altLang="en-US"/>
            </a:p>
          </p:txBody>
        </p:sp>
        <p:grpSp>
          <p:nvGrpSpPr>
            <p:cNvPr id="33" name="Group 20"/>
            <p:cNvGrpSpPr>
              <a:grpSpLocks/>
            </p:cNvGrpSpPr>
            <p:nvPr/>
          </p:nvGrpSpPr>
          <p:grpSpPr bwMode="auto">
            <a:xfrm>
              <a:off x="1156" y="1519"/>
              <a:ext cx="3492" cy="323"/>
              <a:chOff x="1066" y="1519"/>
              <a:chExt cx="3492" cy="227"/>
            </a:xfrm>
          </p:grpSpPr>
          <p:sp>
            <p:nvSpPr>
              <p:cNvPr id="34" name="Line 21"/>
              <p:cNvSpPr>
                <a:spLocks noChangeShapeType="1"/>
              </p:cNvSpPr>
              <p:nvPr/>
            </p:nvSpPr>
            <p:spPr bwMode="auto">
              <a:xfrm>
                <a:off x="1066" y="1519"/>
                <a:ext cx="0" cy="227"/>
              </a:xfrm>
              <a:prstGeom prst="line">
                <a:avLst/>
              </a:prstGeom>
              <a:noFill/>
              <a:ln w="190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35" name="Line 22"/>
              <p:cNvSpPr>
                <a:spLocks noChangeShapeType="1"/>
              </p:cNvSpPr>
              <p:nvPr/>
            </p:nvSpPr>
            <p:spPr bwMode="auto">
              <a:xfrm>
                <a:off x="4558" y="1519"/>
                <a:ext cx="0" cy="227"/>
              </a:xfrm>
              <a:prstGeom prst="line">
                <a:avLst/>
              </a:prstGeom>
              <a:noFill/>
              <a:ln w="19050" cap="rnd">
                <a:solidFill>
                  <a:srgbClr val="008000"/>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zh-CN" altLang="en-US"/>
              </a:p>
            </p:txBody>
          </p:sp>
        </p:grpSp>
      </p:grpSp>
    </p:spTree>
    <p:extLst>
      <p:ext uri="{BB962C8B-B14F-4D97-AF65-F5344CB8AC3E}">
        <p14:creationId xmlns:p14="http://schemas.microsoft.com/office/powerpoint/2010/main" xmlns="" val="3260397"/>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250" autoRev="1" fill="hold">
                                          <p:stCondLst>
                                            <p:cond delay="0"/>
                                          </p:stCondLst>
                                        </p:cTn>
                                        <p:tgtEl>
                                          <p:spTgt spid="17"/>
                                        </p:tgtEl>
                                        <p:attrNameLst>
                                          <p:attrName>ppt_w</p:attrName>
                                        </p:attrNameLst>
                                      </p:cBhvr>
                                    </p:anim>
                                    <p:anim by="(#ppt_w*0.50)" calcmode="lin" valueType="num">
                                      <p:cBhvr>
                                        <p:cTn id="8" dur="25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par>
                          <p:cTn id="11" fill="hold">
                            <p:stCondLst>
                              <p:cond delay="900"/>
                            </p:stCondLst>
                            <p:childTnLst>
                              <p:par>
                                <p:cTn id="12" presetID="23" presetClass="entr" presetSubtype="16"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childTnLst>
                                </p:cTn>
                              </p:par>
                            </p:childTnLst>
                          </p:cTn>
                        </p:par>
                        <p:par>
                          <p:cTn id="16" fill="hold">
                            <p:stCondLst>
                              <p:cond delay="1900"/>
                            </p:stCondLst>
                            <p:childTnLst>
                              <p:par>
                                <p:cTn id="17" presetID="20" presetClass="entr" presetSubtype="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edge">
                                      <p:cBhvr>
                                        <p:cTn id="19" dur="2000"/>
                                        <p:tgtEl>
                                          <p:spTgt spid="31"/>
                                        </p:tgtEl>
                                      </p:cBhvr>
                                    </p:animEffect>
                                  </p:childTnLst>
                                </p:cTn>
                              </p:par>
                            </p:childTnLst>
                          </p:cTn>
                        </p:par>
                        <p:par>
                          <p:cTn id="20" fill="hold">
                            <p:stCondLst>
                              <p:cond delay="3900"/>
                            </p:stCondLst>
                            <p:childTnLst>
                              <p:par>
                                <p:cTn id="21" presetID="2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1000" fill="hold"/>
                                        <p:tgtEl>
                                          <p:spTgt spid="21"/>
                                        </p:tgtEl>
                                        <p:attrNameLst>
                                          <p:attrName>ppt_w</p:attrName>
                                        </p:attrNameLst>
                                      </p:cBhvr>
                                      <p:tavLst>
                                        <p:tav tm="0">
                                          <p:val>
                                            <p:fltVal val="0"/>
                                          </p:val>
                                        </p:tav>
                                        <p:tav tm="100000">
                                          <p:val>
                                            <p:strVal val="#ppt_w"/>
                                          </p:val>
                                        </p:tav>
                                      </p:tavLst>
                                    </p:anim>
                                    <p:anim calcmode="lin" valueType="num">
                                      <p:cBhvr>
                                        <p:cTn id="24" dur="1000" fill="hold"/>
                                        <p:tgtEl>
                                          <p:spTgt spid="21"/>
                                        </p:tgtEl>
                                        <p:attrNameLst>
                                          <p:attrName>ppt_h</p:attrName>
                                        </p:attrNameLst>
                                      </p:cBhvr>
                                      <p:tavLst>
                                        <p:tav tm="0">
                                          <p:val>
                                            <p:fltVal val="0"/>
                                          </p:val>
                                        </p:tav>
                                        <p:tav tm="100000">
                                          <p:val>
                                            <p:strVal val="#ppt_h"/>
                                          </p:val>
                                        </p:tav>
                                      </p:tavLst>
                                    </p:anim>
                                  </p:childTnLst>
                                </p:cTn>
                              </p:par>
                            </p:childTnLst>
                          </p:cTn>
                        </p:par>
                        <p:par>
                          <p:cTn id="25" fill="hold">
                            <p:stCondLst>
                              <p:cond delay="490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1000"/>
                                        <p:tgtEl>
                                          <p:spTgt spid="30"/>
                                        </p:tgtEl>
                                      </p:cBhvr>
                                    </p:animEffect>
                                  </p:childTnLst>
                                </p:cTn>
                              </p:par>
                            </p:childTnLst>
                          </p:cTn>
                        </p:par>
                        <p:par>
                          <p:cTn id="29" fill="hold">
                            <p:stCondLst>
                              <p:cond delay="5900"/>
                            </p:stCondLst>
                            <p:childTnLst>
                              <p:par>
                                <p:cTn id="30" presetID="23" presetClass="entr" presetSubtype="16"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fltVal val="0"/>
                                          </p:val>
                                        </p:tav>
                                        <p:tav tm="100000">
                                          <p:val>
                                            <p:strVal val="#ppt_w"/>
                                          </p:val>
                                        </p:tav>
                                      </p:tavLst>
                                    </p:anim>
                                    <p:anim calcmode="lin" valueType="num">
                                      <p:cBhvr>
                                        <p:cTn id="33" dur="1000" fill="hold"/>
                                        <p:tgtEl>
                                          <p:spTgt spid="18"/>
                                        </p:tgtEl>
                                        <p:attrNameLst>
                                          <p:attrName>ppt_h</p:attrName>
                                        </p:attrNameLst>
                                      </p:cBhvr>
                                      <p:tavLst>
                                        <p:tav tm="0">
                                          <p:val>
                                            <p:fltVal val="0"/>
                                          </p:val>
                                        </p:tav>
                                        <p:tav tm="100000">
                                          <p:val>
                                            <p:strVal val="#ppt_h"/>
                                          </p:val>
                                        </p:tav>
                                      </p:tavLst>
                                    </p:anim>
                                  </p:childTnLst>
                                </p:cTn>
                              </p:par>
                            </p:childTnLst>
                          </p:cTn>
                        </p:par>
                        <p:par>
                          <p:cTn id="34" fill="hold">
                            <p:stCondLst>
                              <p:cond delay="6900"/>
                            </p:stCondLst>
                            <p:childTnLst>
                              <p:par>
                                <p:cTn id="35" presetID="20"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edge">
                                      <p:cBhvr>
                                        <p:cTn id="37" dur="2000"/>
                                        <p:tgtEl>
                                          <p:spTgt spid="26"/>
                                        </p:tgtEl>
                                      </p:cBhvr>
                                    </p:animEffect>
                                  </p:childTnLst>
                                </p:cTn>
                              </p:par>
                            </p:childTnLst>
                          </p:cTn>
                        </p:par>
                        <p:par>
                          <p:cTn id="38" fill="hold">
                            <p:stCondLst>
                              <p:cond delay="8900"/>
                            </p:stCondLst>
                            <p:childTnLst>
                              <p:par>
                                <p:cTn id="39" presetID="2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childTnLst>
                                </p:cTn>
                              </p:par>
                            </p:childTnLst>
                          </p:cTn>
                        </p:par>
                        <p:par>
                          <p:cTn id="43" fill="hold">
                            <p:stCondLst>
                              <p:cond delay="9900"/>
                            </p:stCondLst>
                            <p:childTnLst>
                              <p:par>
                                <p:cTn id="44" presetID="22" presetClass="entr" presetSubtype="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up)">
                                      <p:cBhvr>
                                        <p:cTn id="46" dur="1000"/>
                                        <p:tgtEl>
                                          <p:spTgt spid="8"/>
                                        </p:tgtEl>
                                      </p:cBhvr>
                                    </p:animEffect>
                                  </p:childTnLst>
                                </p:cTn>
                              </p:par>
                            </p:childTnLst>
                          </p:cTn>
                        </p:par>
                        <p:par>
                          <p:cTn id="47" fill="hold">
                            <p:stCondLst>
                              <p:cond delay="10900"/>
                            </p:stCondLst>
                            <p:childTnLst>
                              <p:par>
                                <p:cTn id="48" presetID="23" presetClass="entr" presetSubtype="16"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1000" fill="hold"/>
                                        <p:tgtEl>
                                          <p:spTgt spid="9"/>
                                        </p:tgtEl>
                                        <p:attrNameLst>
                                          <p:attrName>ppt_w</p:attrName>
                                        </p:attrNameLst>
                                      </p:cBhvr>
                                      <p:tavLst>
                                        <p:tav tm="0">
                                          <p:val>
                                            <p:fltVal val="0"/>
                                          </p:val>
                                        </p:tav>
                                        <p:tav tm="100000">
                                          <p:val>
                                            <p:strVal val="#ppt_w"/>
                                          </p:val>
                                        </p:tav>
                                      </p:tavLst>
                                    </p:anim>
                                    <p:anim calcmode="lin" valueType="num">
                                      <p:cBhvr>
                                        <p:cTn id="51" dur="1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8" grpId="0" animBg="1"/>
      <p:bldP spid="9" grpId="0" animBg="1"/>
      <p:bldP spid="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亮亮图文旗舰店https://liangliangtuwen.tmall.com">
  <a:themeElements>
    <a:clrScheme name="Default Design 2">
      <a:dk1>
        <a:srgbClr val="000000"/>
      </a:dk1>
      <a:lt1>
        <a:srgbClr val="FFFFFF"/>
      </a:lt1>
      <a:dk2>
        <a:srgbClr val="006666"/>
      </a:dk2>
      <a:lt2>
        <a:srgbClr val="808080"/>
      </a:lt2>
      <a:accent1>
        <a:srgbClr val="F8A230"/>
      </a:accent1>
      <a:accent2>
        <a:srgbClr val="5CACE2"/>
      </a:accent2>
      <a:accent3>
        <a:srgbClr val="FFFFFF"/>
      </a:accent3>
      <a:accent4>
        <a:srgbClr val="000000"/>
      </a:accent4>
      <a:accent5>
        <a:srgbClr val="FBCEAD"/>
      </a:accent5>
      <a:accent6>
        <a:srgbClr val="539BCD"/>
      </a:accent6>
      <a:hlink>
        <a:srgbClr val="E569A7"/>
      </a:hlink>
      <a:folHlink>
        <a:srgbClr val="95D844"/>
      </a:folHlink>
    </a:clrScheme>
    <a:fontScheme name="Default Design">
      <a:majorFont>
        <a:latin typeface="Arial"/>
        <a:ea typeface=""/>
        <a:cs typeface=""/>
      </a:majorFont>
      <a:minorFont>
        <a:latin typeface="Arial"/>
        <a:ea typeface=""/>
        <a:cs typeface=""/>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6666"/>
        </a:dk2>
        <a:lt2>
          <a:srgbClr val="808080"/>
        </a:lt2>
        <a:accent1>
          <a:srgbClr val="F8A230"/>
        </a:accent1>
        <a:accent2>
          <a:srgbClr val="5CACE2"/>
        </a:accent2>
        <a:accent3>
          <a:srgbClr val="FFFFFF"/>
        </a:accent3>
        <a:accent4>
          <a:srgbClr val="000000"/>
        </a:accent4>
        <a:accent5>
          <a:srgbClr val="FBCEAD"/>
        </a:accent5>
        <a:accent6>
          <a:srgbClr val="539BCD"/>
        </a:accent6>
        <a:hlink>
          <a:srgbClr val="E569A7"/>
        </a:hlink>
        <a:folHlink>
          <a:srgbClr val="95D844"/>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66"/>
        </a:dk2>
        <a:lt2>
          <a:srgbClr val="808080"/>
        </a:lt2>
        <a:accent1>
          <a:srgbClr val="8EEA3A"/>
        </a:accent1>
        <a:accent2>
          <a:srgbClr val="F97B90"/>
        </a:accent2>
        <a:accent3>
          <a:srgbClr val="FFFFFF"/>
        </a:accent3>
        <a:accent4>
          <a:srgbClr val="000000"/>
        </a:accent4>
        <a:accent5>
          <a:srgbClr val="C6F3AE"/>
        </a:accent5>
        <a:accent6>
          <a:srgbClr val="E26F82"/>
        </a:accent6>
        <a:hlink>
          <a:srgbClr val="5DC2F5"/>
        </a:hlink>
        <a:folHlink>
          <a:srgbClr val="FFA4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3192</TotalTime>
  <Words>4194</Words>
  <Application>Microsoft Office PowerPoint</Application>
  <PresentationFormat>自定义</PresentationFormat>
  <Paragraphs>520</Paragraphs>
  <Slides>42</Slides>
  <Notes>42</Notes>
  <HiddenSlides>0</HiddenSlides>
  <MMClips>1</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亮亮图文旗舰店https://liangliangtuwen.tmall.com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vector>
  </TitlesOfParts>
  <Company>Guild Design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2015年PPT-149</dc:title>
  <cp:lastModifiedBy>Administrator</cp:lastModifiedBy>
  <cp:revision>542</cp:revision>
  <dcterms:created xsi:type="dcterms:W3CDTF">2008-03-10T09:13:42Z</dcterms:created>
  <dcterms:modified xsi:type="dcterms:W3CDTF">2017-07-07T13:50:46Z</dcterms:modified>
</cp:coreProperties>
</file>